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37573A"/>
    <a:srgbClr val="325035"/>
    <a:srgbClr val="2F4B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9" autoAdjust="0"/>
    <p:restoredTop sz="94660"/>
  </p:normalViewPr>
  <p:slideViewPr>
    <p:cSldViewPr snapToGrid="0">
      <p:cViewPr varScale="1">
        <p:scale>
          <a:sx n="81" d="100"/>
          <a:sy n="81" d="100"/>
        </p:scale>
        <p:origin x="792" y="90"/>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112"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 Li" userId="fae33518c2e5a771" providerId="LiveId" clId="{83597C3F-9596-424F-880B-060731757A89}"/>
    <pc:docChg chg="undo custSel addSld delSld modSld delMainMaster">
      <pc:chgData name="Wei Li" userId="fae33518c2e5a771" providerId="LiveId" clId="{83597C3F-9596-424F-880B-060731757A89}" dt="2023-11-12T05:09:54.955" v="378" actId="1076"/>
      <pc:docMkLst>
        <pc:docMk/>
      </pc:docMkLst>
      <pc:sldChg chg="modSp">
        <pc:chgData name="Wei Li" userId="fae33518c2e5a771" providerId="LiveId" clId="{83597C3F-9596-424F-880B-060731757A89}" dt="2023-11-12T04:17:02.723" v="151" actId="14100"/>
        <pc:sldMkLst>
          <pc:docMk/>
          <pc:sldMk cId="0" sldId="256"/>
        </pc:sldMkLst>
        <pc:spChg chg="mod">
          <ac:chgData name="Wei Li" userId="fae33518c2e5a771" providerId="LiveId" clId="{83597C3F-9596-424F-880B-060731757A89}" dt="2023-11-12T04:17:02.723" v="151" actId="14100"/>
          <ac:spMkLst>
            <pc:docMk/>
            <pc:sldMk cId="0" sldId="256"/>
            <ac:spMk id="3075" creationId="{8C0F48B4-E711-451D-97E7-74F15F3A0BA4}"/>
          </ac:spMkLst>
        </pc:spChg>
      </pc:sldChg>
      <pc:sldChg chg="del">
        <pc:chgData name="Wei Li" userId="fae33518c2e5a771" providerId="LiveId" clId="{83597C3F-9596-424F-880B-060731757A89}" dt="2023-11-12T03:39:04.628" v="62" actId="47"/>
        <pc:sldMkLst>
          <pc:docMk/>
          <pc:sldMk cId="1413254327" sldId="256"/>
        </pc:sldMkLst>
      </pc:sldChg>
      <pc:sldChg chg="del">
        <pc:chgData name="Wei Li" userId="fae33518c2e5a771" providerId="LiveId" clId="{83597C3F-9596-424F-880B-060731757A89}" dt="2023-11-12T03:39:04.628" v="62" actId="47"/>
        <pc:sldMkLst>
          <pc:docMk/>
          <pc:sldMk cId="1650007574" sldId="257"/>
        </pc:sldMkLst>
      </pc:sldChg>
      <pc:sldChg chg="modSp">
        <pc:chgData name="Wei Li" userId="fae33518c2e5a771" providerId="LiveId" clId="{83597C3F-9596-424F-880B-060731757A89}" dt="2023-11-12T04:17:18.776" v="155" actId="14100"/>
        <pc:sldMkLst>
          <pc:docMk/>
          <pc:sldMk cId="0" sldId="258"/>
        </pc:sldMkLst>
        <pc:spChg chg="mod">
          <ac:chgData name="Wei Li" userId="fae33518c2e5a771" providerId="LiveId" clId="{83597C3F-9596-424F-880B-060731757A89}" dt="2023-11-12T04:17:18.776" v="155" actId="14100"/>
          <ac:spMkLst>
            <pc:docMk/>
            <pc:sldMk cId="0" sldId="258"/>
            <ac:spMk id="5123" creationId="{2AD2C569-FAC1-EC12-20D7-8A0B1C5BC385}"/>
          </ac:spMkLst>
        </pc:spChg>
      </pc:sldChg>
      <pc:sldChg chg="del">
        <pc:chgData name="Wei Li" userId="fae33518c2e5a771" providerId="LiveId" clId="{83597C3F-9596-424F-880B-060731757A89}" dt="2023-11-12T03:40:15.067" v="64" actId="47"/>
        <pc:sldMkLst>
          <pc:docMk/>
          <pc:sldMk cId="1733787735" sldId="258"/>
        </pc:sldMkLst>
      </pc:sldChg>
      <pc:sldChg chg="del">
        <pc:chgData name="Wei Li" userId="fae33518c2e5a771" providerId="LiveId" clId="{83597C3F-9596-424F-880B-060731757A89}" dt="2023-11-12T03:38:32.290" v="61" actId="47"/>
        <pc:sldMkLst>
          <pc:docMk/>
          <pc:sldMk cId="3930023925" sldId="259"/>
        </pc:sldMkLst>
      </pc:sldChg>
      <pc:sldChg chg="del">
        <pc:chgData name="Wei Li" userId="fae33518c2e5a771" providerId="LiveId" clId="{83597C3F-9596-424F-880B-060731757A89}" dt="2023-11-12T03:39:04.628" v="62" actId="47"/>
        <pc:sldMkLst>
          <pc:docMk/>
          <pc:sldMk cId="2832172342" sldId="260"/>
        </pc:sldMkLst>
      </pc:sldChg>
      <pc:sldChg chg="del">
        <pc:chgData name="Wei Li" userId="fae33518c2e5a771" providerId="LiveId" clId="{83597C3F-9596-424F-880B-060731757A89}" dt="2023-11-12T03:39:04.628" v="62" actId="47"/>
        <pc:sldMkLst>
          <pc:docMk/>
          <pc:sldMk cId="2160476389" sldId="261"/>
        </pc:sldMkLst>
      </pc:sldChg>
      <pc:sldChg chg="del">
        <pc:chgData name="Wei Li" userId="fae33518c2e5a771" providerId="LiveId" clId="{83597C3F-9596-424F-880B-060731757A89}" dt="2023-11-12T03:39:04.628" v="62" actId="47"/>
        <pc:sldMkLst>
          <pc:docMk/>
          <pc:sldMk cId="1886174879" sldId="262"/>
        </pc:sldMkLst>
      </pc:sldChg>
      <pc:sldChg chg="del">
        <pc:chgData name="Wei Li" userId="fae33518c2e5a771" providerId="LiveId" clId="{83597C3F-9596-424F-880B-060731757A89}" dt="2023-11-12T03:39:04.628" v="62" actId="47"/>
        <pc:sldMkLst>
          <pc:docMk/>
          <pc:sldMk cId="3805038648" sldId="263"/>
        </pc:sldMkLst>
      </pc:sldChg>
      <pc:sldChg chg="del">
        <pc:chgData name="Wei Li" userId="fae33518c2e5a771" providerId="LiveId" clId="{83597C3F-9596-424F-880B-060731757A89}" dt="2023-11-12T03:39:04.628" v="62" actId="47"/>
        <pc:sldMkLst>
          <pc:docMk/>
          <pc:sldMk cId="636127459" sldId="264"/>
        </pc:sldMkLst>
      </pc:sldChg>
      <pc:sldChg chg="del">
        <pc:chgData name="Wei Li" userId="fae33518c2e5a771" providerId="LiveId" clId="{83597C3F-9596-424F-880B-060731757A89}" dt="2023-11-12T03:39:04.628" v="62" actId="47"/>
        <pc:sldMkLst>
          <pc:docMk/>
          <pc:sldMk cId="2262757533" sldId="265"/>
        </pc:sldMkLst>
      </pc:sldChg>
      <pc:sldChg chg="del">
        <pc:chgData name="Wei Li" userId="fae33518c2e5a771" providerId="LiveId" clId="{83597C3F-9596-424F-880B-060731757A89}" dt="2023-11-12T03:39:04.628" v="62" actId="47"/>
        <pc:sldMkLst>
          <pc:docMk/>
          <pc:sldMk cId="263937008" sldId="266"/>
        </pc:sldMkLst>
      </pc:sldChg>
      <pc:sldChg chg="del">
        <pc:chgData name="Wei Li" userId="fae33518c2e5a771" providerId="LiveId" clId="{83597C3F-9596-424F-880B-060731757A89}" dt="2023-11-12T03:39:04.628" v="62" actId="47"/>
        <pc:sldMkLst>
          <pc:docMk/>
          <pc:sldMk cId="3541524851" sldId="267"/>
        </pc:sldMkLst>
      </pc:sldChg>
      <pc:sldChg chg="del">
        <pc:chgData name="Wei Li" userId="fae33518c2e5a771" providerId="LiveId" clId="{83597C3F-9596-424F-880B-060731757A89}" dt="2023-11-12T03:39:04.628" v="62" actId="47"/>
        <pc:sldMkLst>
          <pc:docMk/>
          <pc:sldMk cId="2899034199" sldId="268"/>
        </pc:sldMkLst>
      </pc:sldChg>
      <pc:sldChg chg="del">
        <pc:chgData name="Wei Li" userId="fae33518c2e5a771" providerId="LiveId" clId="{83597C3F-9596-424F-880B-060731757A89}" dt="2023-11-12T03:39:04.628" v="62" actId="47"/>
        <pc:sldMkLst>
          <pc:docMk/>
          <pc:sldMk cId="1088988950" sldId="269"/>
        </pc:sldMkLst>
      </pc:sldChg>
      <pc:sldChg chg="del">
        <pc:chgData name="Wei Li" userId="fae33518c2e5a771" providerId="LiveId" clId="{83597C3F-9596-424F-880B-060731757A89}" dt="2023-11-12T03:39:04.628" v="62" actId="47"/>
        <pc:sldMkLst>
          <pc:docMk/>
          <pc:sldMk cId="1972869794" sldId="270"/>
        </pc:sldMkLst>
      </pc:sldChg>
      <pc:sldChg chg="del">
        <pc:chgData name="Wei Li" userId="fae33518c2e5a771" providerId="LiveId" clId="{83597C3F-9596-424F-880B-060731757A89}" dt="2023-11-12T03:39:04.628" v="62" actId="47"/>
        <pc:sldMkLst>
          <pc:docMk/>
          <pc:sldMk cId="2715572318" sldId="271"/>
        </pc:sldMkLst>
      </pc:sldChg>
      <pc:sldChg chg="del">
        <pc:chgData name="Wei Li" userId="fae33518c2e5a771" providerId="LiveId" clId="{83597C3F-9596-424F-880B-060731757A89}" dt="2023-11-12T03:39:04.628" v="62" actId="47"/>
        <pc:sldMkLst>
          <pc:docMk/>
          <pc:sldMk cId="2778260995" sldId="272"/>
        </pc:sldMkLst>
      </pc:sldChg>
      <pc:sldChg chg="addSp delSp modSp mod">
        <pc:chgData name="Wei Li" userId="fae33518c2e5a771" providerId="LiveId" clId="{83597C3F-9596-424F-880B-060731757A89}" dt="2023-11-12T04:51:33.631" v="298" actId="1076"/>
        <pc:sldMkLst>
          <pc:docMk/>
          <pc:sldMk cId="1095009189" sldId="273"/>
        </pc:sldMkLst>
        <pc:spChg chg="add del mod">
          <ac:chgData name="Wei Li" userId="fae33518c2e5a771" providerId="LiveId" clId="{83597C3F-9596-424F-880B-060731757A89}" dt="2023-11-12T04:50:20.399" v="282"/>
          <ac:spMkLst>
            <pc:docMk/>
            <pc:sldMk cId="1095009189" sldId="273"/>
            <ac:spMk id="3" creationId="{1861548F-539A-569F-B8F6-EE0BD36DEC99}"/>
          </ac:spMkLst>
        </pc:spChg>
        <pc:spChg chg="add mod">
          <ac:chgData name="Wei Li" userId="fae33518c2e5a771" providerId="LiveId" clId="{83597C3F-9596-424F-880B-060731757A89}" dt="2023-11-12T04:51:33.631" v="298" actId="1076"/>
          <ac:spMkLst>
            <pc:docMk/>
            <pc:sldMk cId="1095009189" sldId="273"/>
            <ac:spMk id="5" creationId="{A3ED9C97-F267-DE60-41C6-4247C4FF8198}"/>
          </ac:spMkLst>
        </pc:spChg>
      </pc:sldChg>
      <pc:sldChg chg="del">
        <pc:chgData name="Wei Li" userId="fae33518c2e5a771" providerId="LiveId" clId="{83597C3F-9596-424F-880B-060731757A89}" dt="2023-11-12T03:39:04.628" v="62" actId="47"/>
        <pc:sldMkLst>
          <pc:docMk/>
          <pc:sldMk cId="907364951" sldId="274"/>
        </pc:sldMkLst>
      </pc:sldChg>
      <pc:sldChg chg="del">
        <pc:chgData name="Wei Li" userId="fae33518c2e5a771" providerId="LiveId" clId="{83597C3F-9596-424F-880B-060731757A89}" dt="2023-11-12T03:39:04.628" v="62" actId="47"/>
        <pc:sldMkLst>
          <pc:docMk/>
          <pc:sldMk cId="2505255005" sldId="275"/>
        </pc:sldMkLst>
      </pc:sldChg>
      <pc:sldChg chg="del">
        <pc:chgData name="Wei Li" userId="fae33518c2e5a771" providerId="LiveId" clId="{83597C3F-9596-424F-880B-060731757A89}" dt="2023-11-12T03:39:04.628" v="62" actId="47"/>
        <pc:sldMkLst>
          <pc:docMk/>
          <pc:sldMk cId="1187419642" sldId="276"/>
        </pc:sldMkLst>
      </pc:sldChg>
      <pc:sldChg chg="del">
        <pc:chgData name="Wei Li" userId="fae33518c2e5a771" providerId="LiveId" clId="{83597C3F-9596-424F-880B-060731757A89}" dt="2023-11-12T03:38:32.290" v="61" actId="47"/>
        <pc:sldMkLst>
          <pc:docMk/>
          <pc:sldMk cId="3903634091" sldId="3844"/>
        </pc:sldMkLst>
      </pc:sldChg>
      <pc:sldChg chg="modSp mod">
        <pc:chgData name="Wei Li" userId="fae33518c2e5a771" providerId="LiveId" clId="{83597C3F-9596-424F-880B-060731757A89}" dt="2023-11-12T04:48:47.969" v="271" actId="20577"/>
        <pc:sldMkLst>
          <pc:docMk/>
          <pc:sldMk cId="521323180" sldId="3898"/>
        </pc:sldMkLst>
        <pc:spChg chg="mod">
          <ac:chgData name="Wei Li" userId="fae33518c2e5a771" providerId="LiveId" clId="{83597C3F-9596-424F-880B-060731757A89}" dt="2023-11-12T04:48:47.969" v="271" actId="20577"/>
          <ac:spMkLst>
            <pc:docMk/>
            <pc:sldMk cId="521323180" sldId="3898"/>
            <ac:spMk id="4" creationId="{AB928B3A-8B07-440E-6532-329534C650BA}"/>
          </ac:spMkLst>
        </pc:spChg>
      </pc:sldChg>
      <pc:sldChg chg="modSp mod">
        <pc:chgData name="Wei Li" userId="fae33518c2e5a771" providerId="LiveId" clId="{83597C3F-9596-424F-880B-060731757A89}" dt="2023-11-12T03:42:08.098" v="68"/>
        <pc:sldMkLst>
          <pc:docMk/>
          <pc:sldMk cId="1187257088" sldId="3973"/>
        </pc:sldMkLst>
        <pc:spChg chg="mod">
          <ac:chgData name="Wei Li" userId="fae33518c2e5a771" providerId="LiveId" clId="{83597C3F-9596-424F-880B-060731757A89}" dt="2023-11-12T03:42:08.098" v="68"/>
          <ac:spMkLst>
            <pc:docMk/>
            <pc:sldMk cId="1187257088" sldId="3973"/>
            <ac:spMk id="4" creationId="{7BE76194-7459-B931-F5F0-8E5FB6B994A3}"/>
          </ac:spMkLst>
        </pc:spChg>
        <pc:spChg chg="mod">
          <ac:chgData name="Wei Li" userId="fae33518c2e5a771" providerId="LiveId" clId="{83597C3F-9596-424F-880B-060731757A89}" dt="2023-11-12T03:41:52.949" v="65"/>
          <ac:spMkLst>
            <pc:docMk/>
            <pc:sldMk cId="1187257088" sldId="3973"/>
            <ac:spMk id="6" creationId="{0A21F562-3CFA-3F91-2050-A2391DC02709}"/>
          </ac:spMkLst>
        </pc:spChg>
      </pc:sldChg>
      <pc:sldChg chg="modSp mod">
        <pc:chgData name="Wei Li" userId="fae33518c2e5a771" providerId="LiveId" clId="{83597C3F-9596-424F-880B-060731757A89}" dt="2023-11-12T03:36:48.984" v="32" actId="108"/>
        <pc:sldMkLst>
          <pc:docMk/>
          <pc:sldMk cId="939554979" sldId="3976"/>
        </pc:sldMkLst>
        <pc:spChg chg="mod">
          <ac:chgData name="Wei Li" userId="fae33518c2e5a771" providerId="LiveId" clId="{83597C3F-9596-424F-880B-060731757A89}" dt="2023-11-12T03:36:48.984" v="32" actId="108"/>
          <ac:spMkLst>
            <pc:docMk/>
            <pc:sldMk cId="939554979" sldId="3976"/>
            <ac:spMk id="3" creationId="{89253642-C0DE-7C83-A7A1-3E35788E3CB5}"/>
          </ac:spMkLst>
        </pc:spChg>
      </pc:sldChg>
      <pc:sldChg chg="del">
        <pc:chgData name="Wei Li" userId="fae33518c2e5a771" providerId="LiveId" clId="{83597C3F-9596-424F-880B-060731757A89}" dt="2023-11-12T03:39:04.628" v="62" actId="47"/>
        <pc:sldMkLst>
          <pc:docMk/>
          <pc:sldMk cId="2214429024" sldId="3977"/>
        </pc:sldMkLst>
      </pc:sldChg>
      <pc:sldChg chg="del">
        <pc:chgData name="Wei Li" userId="fae33518c2e5a771" providerId="LiveId" clId="{83597C3F-9596-424F-880B-060731757A89}" dt="2023-11-12T03:39:04.628" v="62" actId="47"/>
        <pc:sldMkLst>
          <pc:docMk/>
          <pc:sldMk cId="4015401655" sldId="3978"/>
        </pc:sldMkLst>
      </pc:sldChg>
      <pc:sldChg chg="del">
        <pc:chgData name="Wei Li" userId="fae33518c2e5a771" providerId="LiveId" clId="{83597C3F-9596-424F-880B-060731757A89}" dt="2023-11-12T03:36:55.252" v="33" actId="47"/>
        <pc:sldMkLst>
          <pc:docMk/>
          <pc:sldMk cId="1463382372" sldId="3979"/>
        </pc:sldMkLst>
      </pc:sldChg>
      <pc:sldChg chg="del">
        <pc:chgData name="Wei Li" userId="fae33518c2e5a771" providerId="LiveId" clId="{83597C3F-9596-424F-880B-060731757A89}" dt="2023-11-12T03:36:55.252" v="33" actId="47"/>
        <pc:sldMkLst>
          <pc:docMk/>
          <pc:sldMk cId="3116743464" sldId="3980"/>
        </pc:sldMkLst>
      </pc:sldChg>
      <pc:sldChg chg="del">
        <pc:chgData name="Wei Li" userId="fae33518c2e5a771" providerId="LiveId" clId="{83597C3F-9596-424F-880B-060731757A89}" dt="2023-11-12T03:36:55.252" v="33" actId="47"/>
        <pc:sldMkLst>
          <pc:docMk/>
          <pc:sldMk cId="1077196900" sldId="3981"/>
        </pc:sldMkLst>
      </pc:sldChg>
      <pc:sldChg chg="del">
        <pc:chgData name="Wei Li" userId="fae33518c2e5a771" providerId="LiveId" clId="{83597C3F-9596-424F-880B-060731757A89}" dt="2023-11-12T03:40:15.067" v="64" actId="47"/>
        <pc:sldMkLst>
          <pc:docMk/>
          <pc:sldMk cId="121772957" sldId="3982"/>
        </pc:sldMkLst>
      </pc:sldChg>
      <pc:sldChg chg="del">
        <pc:chgData name="Wei Li" userId="fae33518c2e5a771" providerId="LiveId" clId="{83597C3F-9596-424F-880B-060731757A89}" dt="2023-11-12T03:40:15.067" v="64" actId="47"/>
        <pc:sldMkLst>
          <pc:docMk/>
          <pc:sldMk cId="1078335584" sldId="3983"/>
        </pc:sldMkLst>
      </pc:sldChg>
      <pc:sldChg chg="del">
        <pc:chgData name="Wei Li" userId="fae33518c2e5a771" providerId="LiveId" clId="{83597C3F-9596-424F-880B-060731757A89}" dt="2023-11-12T03:40:15.067" v="64" actId="47"/>
        <pc:sldMkLst>
          <pc:docMk/>
          <pc:sldMk cId="3746827353" sldId="3984"/>
        </pc:sldMkLst>
      </pc:sldChg>
      <pc:sldChg chg="del">
        <pc:chgData name="Wei Li" userId="fae33518c2e5a771" providerId="LiveId" clId="{83597C3F-9596-424F-880B-060731757A89}" dt="2023-11-12T03:40:15.067" v="64" actId="47"/>
        <pc:sldMkLst>
          <pc:docMk/>
          <pc:sldMk cId="529129476" sldId="3985"/>
        </pc:sldMkLst>
      </pc:sldChg>
      <pc:sldChg chg="del">
        <pc:chgData name="Wei Li" userId="fae33518c2e5a771" providerId="LiveId" clId="{83597C3F-9596-424F-880B-060731757A89}" dt="2023-11-12T03:40:15.067" v="64" actId="47"/>
        <pc:sldMkLst>
          <pc:docMk/>
          <pc:sldMk cId="348845382" sldId="3986"/>
        </pc:sldMkLst>
      </pc:sldChg>
      <pc:sldChg chg="del">
        <pc:chgData name="Wei Li" userId="fae33518c2e5a771" providerId="LiveId" clId="{83597C3F-9596-424F-880B-060731757A89}" dt="2023-11-12T03:40:15.067" v="64" actId="47"/>
        <pc:sldMkLst>
          <pc:docMk/>
          <pc:sldMk cId="2251201088" sldId="3987"/>
        </pc:sldMkLst>
      </pc:sldChg>
      <pc:sldChg chg="del">
        <pc:chgData name="Wei Li" userId="fae33518c2e5a771" providerId="LiveId" clId="{83597C3F-9596-424F-880B-060731757A89}" dt="2023-11-12T03:40:15.067" v="64" actId="47"/>
        <pc:sldMkLst>
          <pc:docMk/>
          <pc:sldMk cId="487219830" sldId="3988"/>
        </pc:sldMkLst>
      </pc:sldChg>
      <pc:sldChg chg="del">
        <pc:chgData name="Wei Li" userId="fae33518c2e5a771" providerId="LiveId" clId="{83597C3F-9596-424F-880B-060731757A89}" dt="2023-11-12T04:45:10.201" v="262" actId="47"/>
        <pc:sldMkLst>
          <pc:docMk/>
          <pc:sldMk cId="4249609382" sldId="3989"/>
        </pc:sldMkLst>
      </pc:sldChg>
      <pc:sldChg chg="del">
        <pc:chgData name="Wei Li" userId="fae33518c2e5a771" providerId="LiveId" clId="{83597C3F-9596-424F-880B-060731757A89}" dt="2023-11-12T04:45:10.201" v="262" actId="47"/>
        <pc:sldMkLst>
          <pc:docMk/>
          <pc:sldMk cId="2072360471" sldId="3990"/>
        </pc:sldMkLst>
      </pc:sldChg>
      <pc:sldChg chg="del">
        <pc:chgData name="Wei Li" userId="fae33518c2e5a771" providerId="LiveId" clId="{83597C3F-9596-424F-880B-060731757A89}" dt="2023-11-12T04:45:10.201" v="262" actId="47"/>
        <pc:sldMkLst>
          <pc:docMk/>
          <pc:sldMk cId="2023213135" sldId="3991"/>
        </pc:sldMkLst>
      </pc:sldChg>
      <pc:sldChg chg="del">
        <pc:chgData name="Wei Li" userId="fae33518c2e5a771" providerId="LiveId" clId="{83597C3F-9596-424F-880B-060731757A89}" dt="2023-11-12T04:45:10.201" v="262" actId="47"/>
        <pc:sldMkLst>
          <pc:docMk/>
          <pc:sldMk cId="1926141560" sldId="3992"/>
        </pc:sldMkLst>
      </pc:sldChg>
      <pc:sldChg chg="del">
        <pc:chgData name="Wei Li" userId="fae33518c2e5a771" providerId="LiveId" clId="{83597C3F-9596-424F-880B-060731757A89}" dt="2023-11-12T04:45:10.201" v="262" actId="47"/>
        <pc:sldMkLst>
          <pc:docMk/>
          <pc:sldMk cId="4082091543" sldId="3993"/>
        </pc:sldMkLst>
      </pc:sldChg>
      <pc:sldChg chg="del">
        <pc:chgData name="Wei Li" userId="fae33518c2e5a771" providerId="LiveId" clId="{83597C3F-9596-424F-880B-060731757A89}" dt="2023-11-12T04:45:10.201" v="262" actId="47"/>
        <pc:sldMkLst>
          <pc:docMk/>
          <pc:sldMk cId="473043430" sldId="3994"/>
        </pc:sldMkLst>
      </pc:sldChg>
      <pc:sldChg chg="del">
        <pc:chgData name="Wei Li" userId="fae33518c2e5a771" providerId="LiveId" clId="{83597C3F-9596-424F-880B-060731757A89}" dt="2023-11-12T04:45:10.201" v="262" actId="47"/>
        <pc:sldMkLst>
          <pc:docMk/>
          <pc:sldMk cId="1624197002" sldId="3995"/>
        </pc:sldMkLst>
      </pc:sldChg>
      <pc:sldChg chg="del">
        <pc:chgData name="Wei Li" userId="fae33518c2e5a771" providerId="LiveId" clId="{83597C3F-9596-424F-880B-060731757A89}" dt="2023-11-12T04:45:10.201" v="262" actId="47"/>
        <pc:sldMkLst>
          <pc:docMk/>
          <pc:sldMk cId="3141295384" sldId="3996"/>
        </pc:sldMkLst>
      </pc:sldChg>
      <pc:sldChg chg="del">
        <pc:chgData name="Wei Li" userId="fae33518c2e5a771" providerId="LiveId" clId="{83597C3F-9596-424F-880B-060731757A89}" dt="2023-11-12T04:45:10.201" v="262" actId="47"/>
        <pc:sldMkLst>
          <pc:docMk/>
          <pc:sldMk cId="1217082428" sldId="3997"/>
        </pc:sldMkLst>
      </pc:sldChg>
      <pc:sldChg chg="del">
        <pc:chgData name="Wei Li" userId="fae33518c2e5a771" providerId="LiveId" clId="{83597C3F-9596-424F-880B-060731757A89}" dt="2023-11-12T04:45:10.201" v="262" actId="47"/>
        <pc:sldMkLst>
          <pc:docMk/>
          <pc:sldMk cId="68945073" sldId="3998"/>
        </pc:sldMkLst>
      </pc:sldChg>
      <pc:sldChg chg="del">
        <pc:chgData name="Wei Li" userId="fae33518c2e5a771" providerId="LiveId" clId="{83597C3F-9596-424F-880B-060731757A89}" dt="2023-11-12T04:45:10.201" v="262" actId="47"/>
        <pc:sldMkLst>
          <pc:docMk/>
          <pc:sldMk cId="2308712343" sldId="3999"/>
        </pc:sldMkLst>
      </pc:sldChg>
      <pc:sldChg chg="del">
        <pc:chgData name="Wei Li" userId="fae33518c2e5a771" providerId="LiveId" clId="{83597C3F-9596-424F-880B-060731757A89}" dt="2023-11-12T04:45:10.201" v="262" actId="47"/>
        <pc:sldMkLst>
          <pc:docMk/>
          <pc:sldMk cId="1561468440" sldId="4000"/>
        </pc:sldMkLst>
      </pc:sldChg>
      <pc:sldChg chg="del">
        <pc:chgData name="Wei Li" userId="fae33518c2e5a771" providerId="LiveId" clId="{83597C3F-9596-424F-880B-060731757A89}" dt="2023-11-12T03:38:32.290" v="61" actId="47"/>
        <pc:sldMkLst>
          <pc:docMk/>
          <pc:sldMk cId="0" sldId="4001"/>
        </pc:sldMkLst>
      </pc:sldChg>
      <pc:sldChg chg="del">
        <pc:chgData name="Wei Li" userId="fae33518c2e5a771" providerId="LiveId" clId="{83597C3F-9596-424F-880B-060731757A89}" dt="2023-11-12T03:38:32.290" v="61" actId="47"/>
        <pc:sldMkLst>
          <pc:docMk/>
          <pc:sldMk cId="0" sldId="4002"/>
        </pc:sldMkLst>
      </pc:sldChg>
      <pc:sldChg chg="del">
        <pc:chgData name="Wei Li" userId="fae33518c2e5a771" providerId="LiveId" clId="{83597C3F-9596-424F-880B-060731757A89}" dt="2023-11-12T03:38:32.290" v="61" actId="47"/>
        <pc:sldMkLst>
          <pc:docMk/>
          <pc:sldMk cId="0" sldId="4003"/>
        </pc:sldMkLst>
      </pc:sldChg>
      <pc:sldChg chg="del">
        <pc:chgData name="Wei Li" userId="fae33518c2e5a771" providerId="LiveId" clId="{83597C3F-9596-424F-880B-060731757A89}" dt="2023-11-12T03:38:32.290" v="61" actId="47"/>
        <pc:sldMkLst>
          <pc:docMk/>
          <pc:sldMk cId="0" sldId="4004"/>
        </pc:sldMkLst>
      </pc:sldChg>
      <pc:sldChg chg="del">
        <pc:chgData name="Wei Li" userId="fae33518c2e5a771" providerId="LiveId" clId="{83597C3F-9596-424F-880B-060731757A89}" dt="2023-11-12T03:38:32.290" v="61" actId="47"/>
        <pc:sldMkLst>
          <pc:docMk/>
          <pc:sldMk cId="0" sldId="4005"/>
        </pc:sldMkLst>
      </pc:sldChg>
      <pc:sldChg chg="del">
        <pc:chgData name="Wei Li" userId="fae33518c2e5a771" providerId="LiveId" clId="{83597C3F-9596-424F-880B-060731757A89}" dt="2023-11-12T03:38:32.290" v="61" actId="47"/>
        <pc:sldMkLst>
          <pc:docMk/>
          <pc:sldMk cId="0" sldId="4006"/>
        </pc:sldMkLst>
      </pc:sldChg>
      <pc:sldChg chg="del">
        <pc:chgData name="Wei Li" userId="fae33518c2e5a771" providerId="LiveId" clId="{83597C3F-9596-424F-880B-060731757A89}" dt="2023-11-12T03:38:32.290" v="61" actId="47"/>
        <pc:sldMkLst>
          <pc:docMk/>
          <pc:sldMk cId="0" sldId="4007"/>
        </pc:sldMkLst>
      </pc:sldChg>
      <pc:sldChg chg="del">
        <pc:chgData name="Wei Li" userId="fae33518c2e5a771" providerId="LiveId" clId="{83597C3F-9596-424F-880B-060731757A89}" dt="2023-11-12T03:38:32.290" v="61" actId="47"/>
        <pc:sldMkLst>
          <pc:docMk/>
          <pc:sldMk cId="0" sldId="4008"/>
        </pc:sldMkLst>
      </pc:sldChg>
      <pc:sldChg chg="del">
        <pc:chgData name="Wei Li" userId="fae33518c2e5a771" providerId="LiveId" clId="{83597C3F-9596-424F-880B-060731757A89}" dt="2023-11-12T03:38:32.290" v="61" actId="47"/>
        <pc:sldMkLst>
          <pc:docMk/>
          <pc:sldMk cId="0" sldId="4009"/>
        </pc:sldMkLst>
      </pc:sldChg>
      <pc:sldChg chg="del">
        <pc:chgData name="Wei Li" userId="fae33518c2e5a771" providerId="LiveId" clId="{83597C3F-9596-424F-880B-060731757A89}" dt="2023-11-12T03:38:32.290" v="61" actId="47"/>
        <pc:sldMkLst>
          <pc:docMk/>
          <pc:sldMk cId="0" sldId="4010"/>
        </pc:sldMkLst>
      </pc:sldChg>
      <pc:sldChg chg="del">
        <pc:chgData name="Wei Li" userId="fae33518c2e5a771" providerId="LiveId" clId="{83597C3F-9596-424F-880B-060731757A89}" dt="2023-11-12T03:38:32.290" v="61" actId="47"/>
        <pc:sldMkLst>
          <pc:docMk/>
          <pc:sldMk cId="0" sldId="4011"/>
        </pc:sldMkLst>
      </pc:sldChg>
      <pc:sldChg chg="del">
        <pc:chgData name="Wei Li" userId="fae33518c2e5a771" providerId="LiveId" clId="{83597C3F-9596-424F-880B-060731757A89}" dt="2023-11-12T03:38:32.290" v="61" actId="47"/>
        <pc:sldMkLst>
          <pc:docMk/>
          <pc:sldMk cId="0" sldId="4012"/>
        </pc:sldMkLst>
      </pc:sldChg>
      <pc:sldChg chg="del">
        <pc:chgData name="Wei Li" userId="fae33518c2e5a771" providerId="LiveId" clId="{83597C3F-9596-424F-880B-060731757A89}" dt="2023-11-12T03:38:32.290" v="61" actId="47"/>
        <pc:sldMkLst>
          <pc:docMk/>
          <pc:sldMk cId="0" sldId="4013"/>
        </pc:sldMkLst>
      </pc:sldChg>
      <pc:sldChg chg="del">
        <pc:chgData name="Wei Li" userId="fae33518c2e5a771" providerId="LiveId" clId="{83597C3F-9596-424F-880B-060731757A89}" dt="2023-11-12T03:38:32.290" v="61" actId="47"/>
        <pc:sldMkLst>
          <pc:docMk/>
          <pc:sldMk cId="0" sldId="4014"/>
        </pc:sldMkLst>
      </pc:sldChg>
      <pc:sldChg chg="del">
        <pc:chgData name="Wei Li" userId="fae33518c2e5a771" providerId="LiveId" clId="{83597C3F-9596-424F-880B-060731757A89}" dt="2023-11-12T03:38:32.290" v="61" actId="47"/>
        <pc:sldMkLst>
          <pc:docMk/>
          <pc:sldMk cId="0" sldId="4015"/>
        </pc:sldMkLst>
      </pc:sldChg>
      <pc:sldChg chg="del">
        <pc:chgData name="Wei Li" userId="fae33518c2e5a771" providerId="LiveId" clId="{83597C3F-9596-424F-880B-060731757A89}" dt="2023-11-12T03:38:32.290" v="61" actId="47"/>
        <pc:sldMkLst>
          <pc:docMk/>
          <pc:sldMk cId="0" sldId="4016"/>
        </pc:sldMkLst>
      </pc:sldChg>
      <pc:sldChg chg="del">
        <pc:chgData name="Wei Li" userId="fae33518c2e5a771" providerId="LiveId" clId="{83597C3F-9596-424F-880B-060731757A89}" dt="2023-11-12T03:38:32.290" v="61" actId="47"/>
        <pc:sldMkLst>
          <pc:docMk/>
          <pc:sldMk cId="0" sldId="4017"/>
        </pc:sldMkLst>
      </pc:sldChg>
      <pc:sldChg chg="del">
        <pc:chgData name="Wei Li" userId="fae33518c2e5a771" providerId="LiveId" clId="{83597C3F-9596-424F-880B-060731757A89}" dt="2023-11-12T03:38:32.290" v="61" actId="47"/>
        <pc:sldMkLst>
          <pc:docMk/>
          <pc:sldMk cId="0" sldId="4018"/>
        </pc:sldMkLst>
      </pc:sldChg>
      <pc:sldChg chg="del">
        <pc:chgData name="Wei Li" userId="fae33518c2e5a771" providerId="LiveId" clId="{83597C3F-9596-424F-880B-060731757A89}" dt="2023-11-12T03:38:32.290" v="61" actId="47"/>
        <pc:sldMkLst>
          <pc:docMk/>
          <pc:sldMk cId="0" sldId="4019"/>
        </pc:sldMkLst>
      </pc:sldChg>
      <pc:sldChg chg="del">
        <pc:chgData name="Wei Li" userId="fae33518c2e5a771" providerId="LiveId" clId="{83597C3F-9596-424F-880B-060731757A89}" dt="2023-11-12T03:38:32.290" v="61" actId="47"/>
        <pc:sldMkLst>
          <pc:docMk/>
          <pc:sldMk cId="0" sldId="4020"/>
        </pc:sldMkLst>
      </pc:sldChg>
      <pc:sldChg chg="del">
        <pc:chgData name="Wei Li" userId="fae33518c2e5a771" providerId="LiveId" clId="{83597C3F-9596-424F-880B-060731757A89}" dt="2023-11-12T03:38:32.290" v="61" actId="47"/>
        <pc:sldMkLst>
          <pc:docMk/>
          <pc:sldMk cId="0" sldId="4021"/>
        </pc:sldMkLst>
      </pc:sldChg>
      <pc:sldChg chg="del">
        <pc:chgData name="Wei Li" userId="fae33518c2e5a771" providerId="LiveId" clId="{83597C3F-9596-424F-880B-060731757A89}" dt="2023-11-12T03:38:32.290" v="61" actId="47"/>
        <pc:sldMkLst>
          <pc:docMk/>
          <pc:sldMk cId="0" sldId="4022"/>
        </pc:sldMkLst>
      </pc:sldChg>
      <pc:sldChg chg="del">
        <pc:chgData name="Wei Li" userId="fae33518c2e5a771" providerId="LiveId" clId="{83597C3F-9596-424F-880B-060731757A89}" dt="2023-11-12T03:38:32.290" v="61" actId="47"/>
        <pc:sldMkLst>
          <pc:docMk/>
          <pc:sldMk cId="0" sldId="4023"/>
        </pc:sldMkLst>
      </pc:sldChg>
      <pc:sldChg chg="del">
        <pc:chgData name="Wei Li" userId="fae33518c2e5a771" providerId="LiveId" clId="{83597C3F-9596-424F-880B-060731757A89}" dt="2023-11-12T03:38:32.290" v="61" actId="47"/>
        <pc:sldMkLst>
          <pc:docMk/>
          <pc:sldMk cId="0" sldId="4024"/>
        </pc:sldMkLst>
      </pc:sldChg>
      <pc:sldChg chg="del">
        <pc:chgData name="Wei Li" userId="fae33518c2e5a771" providerId="LiveId" clId="{83597C3F-9596-424F-880B-060731757A89}" dt="2023-11-12T03:38:32.290" v="61" actId="47"/>
        <pc:sldMkLst>
          <pc:docMk/>
          <pc:sldMk cId="0" sldId="4025"/>
        </pc:sldMkLst>
      </pc:sldChg>
      <pc:sldChg chg="del">
        <pc:chgData name="Wei Li" userId="fae33518c2e5a771" providerId="LiveId" clId="{83597C3F-9596-424F-880B-060731757A89}" dt="2023-11-12T03:38:32.290" v="61" actId="47"/>
        <pc:sldMkLst>
          <pc:docMk/>
          <pc:sldMk cId="0" sldId="4026"/>
        </pc:sldMkLst>
      </pc:sldChg>
      <pc:sldChg chg="del">
        <pc:chgData name="Wei Li" userId="fae33518c2e5a771" providerId="LiveId" clId="{83597C3F-9596-424F-880B-060731757A89}" dt="2023-11-12T03:38:32.290" v="61" actId="47"/>
        <pc:sldMkLst>
          <pc:docMk/>
          <pc:sldMk cId="0" sldId="4027"/>
        </pc:sldMkLst>
      </pc:sldChg>
      <pc:sldChg chg="del">
        <pc:chgData name="Wei Li" userId="fae33518c2e5a771" providerId="LiveId" clId="{83597C3F-9596-424F-880B-060731757A89}" dt="2023-11-12T03:38:32.290" v="61" actId="47"/>
        <pc:sldMkLst>
          <pc:docMk/>
          <pc:sldMk cId="0" sldId="4028"/>
        </pc:sldMkLst>
      </pc:sldChg>
      <pc:sldChg chg="del">
        <pc:chgData name="Wei Li" userId="fae33518c2e5a771" providerId="LiveId" clId="{83597C3F-9596-424F-880B-060731757A89}" dt="2023-11-12T03:38:32.290" v="61" actId="47"/>
        <pc:sldMkLst>
          <pc:docMk/>
          <pc:sldMk cId="0" sldId="4029"/>
        </pc:sldMkLst>
      </pc:sldChg>
      <pc:sldChg chg="del">
        <pc:chgData name="Wei Li" userId="fae33518c2e5a771" providerId="LiveId" clId="{83597C3F-9596-424F-880B-060731757A89}" dt="2023-11-12T03:38:32.290" v="61" actId="47"/>
        <pc:sldMkLst>
          <pc:docMk/>
          <pc:sldMk cId="0" sldId="4030"/>
        </pc:sldMkLst>
      </pc:sldChg>
      <pc:sldChg chg="del">
        <pc:chgData name="Wei Li" userId="fae33518c2e5a771" providerId="LiveId" clId="{83597C3F-9596-424F-880B-060731757A89}" dt="2023-11-12T03:38:32.290" v="61" actId="47"/>
        <pc:sldMkLst>
          <pc:docMk/>
          <pc:sldMk cId="0" sldId="4031"/>
        </pc:sldMkLst>
      </pc:sldChg>
      <pc:sldChg chg="del">
        <pc:chgData name="Wei Li" userId="fae33518c2e5a771" providerId="LiveId" clId="{83597C3F-9596-424F-880B-060731757A89}" dt="2023-11-12T03:38:32.290" v="61" actId="47"/>
        <pc:sldMkLst>
          <pc:docMk/>
          <pc:sldMk cId="0" sldId="4032"/>
        </pc:sldMkLst>
      </pc:sldChg>
      <pc:sldChg chg="del">
        <pc:chgData name="Wei Li" userId="fae33518c2e5a771" providerId="LiveId" clId="{83597C3F-9596-424F-880B-060731757A89}" dt="2023-11-12T03:38:32.290" v="61" actId="47"/>
        <pc:sldMkLst>
          <pc:docMk/>
          <pc:sldMk cId="0" sldId="4033"/>
        </pc:sldMkLst>
      </pc:sldChg>
      <pc:sldChg chg="del">
        <pc:chgData name="Wei Li" userId="fae33518c2e5a771" providerId="LiveId" clId="{83597C3F-9596-424F-880B-060731757A89}" dt="2023-11-12T03:38:32.290" v="61" actId="47"/>
        <pc:sldMkLst>
          <pc:docMk/>
          <pc:sldMk cId="0" sldId="4034"/>
        </pc:sldMkLst>
      </pc:sldChg>
      <pc:sldChg chg="del">
        <pc:chgData name="Wei Li" userId="fae33518c2e5a771" providerId="LiveId" clId="{83597C3F-9596-424F-880B-060731757A89}" dt="2023-11-12T03:38:32.290" v="61" actId="47"/>
        <pc:sldMkLst>
          <pc:docMk/>
          <pc:sldMk cId="0" sldId="4035"/>
        </pc:sldMkLst>
      </pc:sldChg>
      <pc:sldChg chg="del">
        <pc:chgData name="Wei Li" userId="fae33518c2e5a771" providerId="LiveId" clId="{83597C3F-9596-424F-880B-060731757A89}" dt="2023-11-12T03:38:32.290" v="61" actId="47"/>
        <pc:sldMkLst>
          <pc:docMk/>
          <pc:sldMk cId="0" sldId="4036"/>
        </pc:sldMkLst>
      </pc:sldChg>
      <pc:sldChg chg="del">
        <pc:chgData name="Wei Li" userId="fae33518c2e5a771" providerId="LiveId" clId="{83597C3F-9596-424F-880B-060731757A89}" dt="2023-11-12T03:39:47.056" v="63" actId="47"/>
        <pc:sldMkLst>
          <pc:docMk/>
          <pc:sldMk cId="0" sldId="4037"/>
        </pc:sldMkLst>
      </pc:sldChg>
      <pc:sldChg chg="del">
        <pc:chgData name="Wei Li" userId="fae33518c2e5a771" providerId="LiveId" clId="{83597C3F-9596-424F-880B-060731757A89}" dt="2023-11-12T03:39:47.056" v="63" actId="47"/>
        <pc:sldMkLst>
          <pc:docMk/>
          <pc:sldMk cId="0" sldId="4038"/>
        </pc:sldMkLst>
      </pc:sldChg>
      <pc:sldChg chg="del">
        <pc:chgData name="Wei Li" userId="fae33518c2e5a771" providerId="LiveId" clId="{83597C3F-9596-424F-880B-060731757A89}" dt="2023-11-12T03:39:47.056" v="63" actId="47"/>
        <pc:sldMkLst>
          <pc:docMk/>
          <pc:sldMk cId="0" sldId="4039"/>
        </pc:sldMkLst>
      </pc:sldChg>
      <pc:sldChg chg="del">
        <pc:chgData name="Wei Li" userId="fae33518c2e5a771" providerId="LiveId" clId="{83597C3F-9596-424F-880B-060731757A89}" dt="2023-11-12T03:39:47.056" v="63" actId="47"/>
        <pc:sldMkLst>
          <pc:docMk/>
          <pc:sldMk cId="0" sldId="4040"/>
        </pc:sldMkLst>
      </pc:sldChg>
      <pc:sldChg chg="del">
        <pc:chgData name="Wei Li" userId="fae33518c2e5a771" providerId="LiveId" clId="{83597C3F-9596-424F-880B-060731757A89}" dt="2023-11-12T03:39:47.056" v="63" actId="47"/>
        <pc:sldMkLst>
          <pc:docMk/>
          <pc:sldMk cId="0" sldId="4041"/>
        </pc:sldMkLst>
      </pc:sldChg>
      <pc:sldChg chg="del">
        <pc:chgData name="Wei Li" userId="fae33518c2e5a771" providerId="LiveId" clId="{83597C3F-9596-424F-880B-060731757A89}" dt="2023-11-12T03:39:47.056" v="63" actId="47"/>
        <pc:sldMkLst>
          <pc:docMk/>
          <pc:sldMk cId="0" sldId="4042"/>
        </pc:sldMkLst>
      </pc:sldChg>
      <pc:sldChg chg="del">
        <pc:chgData name="Wei Li" userId="fae33518c2e5a771" providerId="LiveId" clId="{83597C3F-9596-424F-880B-060731757A89}" dt="2023-11-12T03:39:47.056" v="63" actId="47"/>
        <pc:sldMkLst>
          <pc:docMk/>
          <pc:sldMk cId="0" sldId="4043"/>
        </pc:sldMkLst>
      </pc:sldChg>
      <pc:sldChg chg="del">
        <pc:chgData name="Wei Li" userId="fae33518c2e5a771" providerId="LiveId" clId="{83597C3F-9596-424F-880B-060731757A89}" dt="2023-11-12T03:39:47.056" v="63" actId="47"/>
        <pc:sldMkLst>
          <pc:docMk/>
          <pc:sldMk cId="0" sldId="4044"/>
        </pc:sldMkLst>
      </pc:sldChg>
      <pc:sldChg chg="modSp add mod">
        <pc:chgData name="Wei Li" userId="fae33518c2e5a771" providerId="LiveId" clId="{83597C3F-9596-424F-880B-060731757A89}" dt="2023-11-12T03:38:15.095" v="60" actId="20577"/>
        <pc:sldMkLst>
          <pc:docMk/>
          <pc:sldMk cId="1441545845" sldId="4045"/>
        </pc:sldMkLst>
        <pc:spChg chg="mod">
          <ac:chgData name="Wei Li" userId="fae33518c2e5a771" providerId="LiveId" clId="{83597C3F-9596-424F-880B-060731757A89}" dt="2023-11-12T03:38:15.095" v="60" actId="20577"/>
          <ac:spMkLst>
            <pc:docMk/>
            <pc:sldMk cId="1441545845" sldId="4045"/>
            <ac:spMk id="3" creationId="{89253642-C0DE-7C83-A7A1-3E35788E3CB5}"/>
          </ac:spMkLst>
        </pc:spChg>
      </pc:sldChg>
      <pc:sldChg chg="modSp new del mod">
        <pc:chgData name="Wei Li" userId="fae33518c2e5a771" providerId="LiveId" clId="{83597C3F-9596-424F-880B-060731757A89}" dt="2023-11-12T04:10:39.317" v="71" actId="47"/>
        <pc:sldMkLst>
          <pc:docMk/>
          <pc:sldMk cId="314403199" sldId="5591"/>
        </pc:sldMkLst>
        <pc:spChg chg="mod">
          <ac:chgData name="Wei Li" userId="fae33518c2e5a771" providerId="LiveId" clId="{83597C3F-9596-424F-880B-060731757A89}" dt="2023-11-12T04:10:32.376" v="70"/>
          <ac:spMkLst>
            <pc:docMk/>
            <pc:sldMk cId="314403199" sldId="5591"/>
            <ac:spMk id="2" creationId="{E37EDBA7-7E06-6748-48D5-3A5314F2B736}"/>
          </ac:spMkLst>
        </pc:spChg>
      </pc:sldChg>
      <pc:sldChg chg="addSp delSp modSp new mod modClrScheme chgLayout">
        <pc:chgData name="Wei Li" userId="fae33518c2e5a771" providerId="LiveId" clId="{83597C3F-9596-424F-880B-060731757A89}" dt="2023-11-12T04:13:34.453" v="90" actId="255"/>
        <pc:sldMkLst>
          <pc:docMk/>
          <pc:sldMk cId="1804784486" sldId="5591"/>
        </pc:sldMkLst>
        <pc:spChg chg="del mod ord">
          <ac:chgData name="Wei Li" userId="fae33518c2e5a771" providerId="LiveId" clId="{83597C3F-9596-424F-880B-060731757A89}" dt="2023-11-12T04:12:37.236" v="73" actId="700"/>
          <ac:spMkLst>
            <pc:docMk/>
            <pc:sldMk cId="1804784486" sldId="5591"/>
            <ac:spMk id="2" creationId="{75D42B21-0831-7DB9-F641-54764CECC0EC}"/>
          </ac:spMkLst>
        </pc:spChg>
        <pc:spChg chg="del mod ord">
          <ac:chgData name="Wei Li" userId="fae33518c2e5a771" providerId="LiveId" clId="{83597C3F-9596-424F-880B-060731757A89}" dt="2023-11-12T04:12:37.236" v="73" actId="700"/>
          <ac:spMkLst>
            <pc:docMk/>
            <pc:sldMk cId="1804784486" sldId="5591"/>
            <ac:spMk id="3" creationId="{85521D7C-05A2-F082-F3DC-C18447F299CC}"/>
          </ac:spMkLst>
        </pc:spChg>
        <pc:spChg chg="add mod ord">
          <ac:chgData name="Wei Li" userId="fae33518c2e5a771" providerId="LiveId" clId="{83597C3F-9596-424F-880B-060731757A89}" dt="2023-11-12T04:13:10.516" v="87"/>
          <ac:spMkLst>
            <pc:docMk/>
            <pc:sldMk cId="1804784486" sldId="5591"/>
            <ac:spMk id="4" creationId="{940DD1F3-8C31-8A37-0991-520FBA6F1200}"/>
          </ac:spMkLst>
        </pc:spChg>
        <pc:spChg chg="add mod ord">
          <ac:chgData name="Wei Li" userId="fae33518c2e5a771" providerId="LiveId" clId="{83597C3F-9596-424F-880B-060731757A89}" dt="2023-11-12T04:13:34.453" v="90" actId="255"/>
          <ac:spMkLst>
            <pc:docMk/>
            <pc:sldMk cId="1804784486" sldId="5591"/>
            <ac:spMk id="5" creationId="{D75F0B24-C94E-6954-006E-F29D05A5C36E}"/>
          </ac:spMkLst>
        </pc:spChg>
      </pc:sldChg>
      <pc:sldChg chg="addSp delSp modSp add mod">
        <pc:chgData name="Wei Li" userId="fae33518c2e5a771" providerId="LiveId" clId="{83597C3F-9596-424F-880B-060731757A89}" dt="2023-11-12T04:14:31.666" v="103" actId="1076"/>
        <pc:sldMkLst>
          <pc:docMk/>
          <pc:sldMk cId="2532453098" sldId="5592"/>
        </pc:sldMkLst>
        <pc:spChg chg="add del mod">
          <ac:chgData name="Wei Li" userId="fae33518c2e5a771" providerId="LiveId" clId="{83597C3F-9596-424F-880B-060731757A89}" dt="2023-11-12T04:14:26.989" v="102" actId="478"/>
          <ac:spMkLst>
            <pc:docMk/>
            <pc:sldMk cId="2532453098" sldId="5592"/>
            <ac:spMk id="3" creationId="{6762978E-28DB-C1C8-C552-9AB1EFBBFE47}"/>
          </ac:spMkLst>
        </pc:spChg>
        <pc:spChg chg="del">
          <ac:chgData name="Wei Li" userId="fae33518c2e5a771" providerId="LiveId" clId="{83597C3F-9596-424F-880B-060731757A89}" dt="2023-11-12T04:14:21.328" v="101" actId="478"/>
          <ac:spMkLst>
            <pc:docMk/>
            <pc:sldMk cId="2532453098" sldId="5592"/>
            <ac:spMk id="4" creationId="{940DD1F3-8C31-8A37-0991-520FBA6F1200}"/>
          </ac:spMkLst>
        </pc:spChg>
        <pc:spChg chg="mod">
          <ac:chgData name="Wei Li" userId="fae33518c2e5a771" providerId="LiveId" clId="{83597C3F-9596-424F-880B-060731757A89}" dt="2023-11-12T04:14:31.666" v="103" actId="1076"/>
          <ac:spMkLst>
            <pc:docMk/>
            <pc:sldMk cId="2532453098" sldId="5592"/>
            <ac:spMk id="5" creationId="{D75F0B24-C94E-6954-006E-F29D05A5C36E}"/>
          </ac:spMkLst>
        </pc:spChg>
      </pc:sldChg>
      <pc:sldChg chg="modSp add mod">
        <pc:chgData name="Wei Li" userId="fae33518c2e5a771" providerId="LiveId" clId="{83597C3F-9596-424F-880B-060731757A89}" dt="2023-11-12T04:14:56.307" v="107"/>
        <pc:sldMkLst>
          <pc:docMk/>
          <pc:sldMk cId="3271475250" sldId="5593"/>
        </pc:sldMkLst>
        <pc:spChg chg="mod">
          <ac:chgData name="Wei Li" userId="fae33518c2e5a771" providerId="LiveId" clId="{83597C3F-9596-424F-880B-060731757A89}" dt="2023-11-12T04:14:56.307" v="107"/>
          <ac:spMkLst>
            <pc:docMk/>
            <pc:sldMk cId="3271475250" sldId="5593"/>
            <ac:spMk id="5" creationId="{D75F0B24-C94E-6954-006E-F29D05A5C36E}"/>
          </ac:spMkLst>
        </pc:spChg>
      </pc:sldChg>
      <pc:sldChg chg="modSp add mod">
        <pc:chgData name="Wei Li" userId="fae33518c2e5a771" providerId="LiveId" clId="{83597C3F-9596-424F-880B-060731757A89}" dt="2023-11-12T04:15:14.288" v="115" actId="20577"/>
        <pc:sldMkLst>
          <pc:docMk/>
          <pc:sldMk cId="3430526629" sldId="5594"/>
        </pc:sldMkLst>
        <pc:spChg chg="mod">
          <ac:chgData name="Wei Li" userId="fae33518c2e5a771" providerId="LiveId" clId="{83597C3F-9596-424F-880B-060731757A89}" dt="2023-11-12T04:15:14.288" v="115" actId="20577"/>
          <ac:spMkLst>
            <pc:docMk/>
            <pc:sldMk cId="3430526629" sldId="5594"/>
            <ac:spMk id="5" creationId="{D75F0B24-C94E-6954-006E-F29D05A5C36E}"/>
          </ac:spMkLst>
        </pc:spChg>
      </pc:sldChg>
      <pc:sldChg chg="modSp add mod">
        <pc:chgData name="Wei Li" userId="fae33518c2e5a771" providerId="LiveId" clId="{83597C3F-9596-424F-880B-060731757A89}" dt="2023-11-12T04:16:03.174" v="149" actId="14100"/>
        <pc:sldMkLst>
          <pc:docMk/>
          <pc:sldMk cId="1696001160" sldId="5595"/>
        </pc:sldMkLst>
        <pc:spChg chg="mod">
          <ac:chgData name="Wei Li" userId="fae33518c2e5a771" providerId="LiveId" clId="{83597C3F-9596-424F-880B-060731757A89}" dt="2023-11-12T04:16:03.174" v="149" actId="14100"/>
          <ac:spMkLst>
            <pc:docMk/>
            <pc:sldMk cId="1696001160" sldId="5595"/>
            <ac:spMk id="5" creationId="{D75F0B24-C94E-6954-006E-F29D05A5C36E}"/>
          </ac:spMkLst>
        </pc:spChg>
      </pc:sldChg>
      <pc:sldChg chg="modSp">
        <pc:chgData name="Wei Li" userId="fae33518c2e5a771" providerId="LiveId" clId="{83597C3F-9596-424F-880B-060731757A89}" dt="2023-11-12T04:17:11.018" v="153" actId="14100"/>
        <pc:sldMkLst>
          <pc:docMk/>
          <pc:sldMk cId="0" sldId="5596"/>
        </pc:sldMkLst>
        <pc:spChg chg="mod">
          <ac:chgData name="Wei Li" userId="fae33518c2e5a771" providerId="LiveId" clId="{83597C3F-9596-424F-880B-060731757A89}" dt="2023-11-12T04:17:11.018" v="153" actId="14100"/>
          <ac:spMkLst>
            <pc:docMk/>
            <pc:sldMk cId="0" sldId="5596"/>
            <ac:spMk id="4099" creationId="{792B8EE3-7F89-F04B-7B0B-B37CA4CA14BC}"/>
          </ac:spMkLst>
        </pc:spChg>
      </pc:sldChg>
      <pc:sldChg chg="modSp">
        <pc:chgData name="Wei Li" userId="fae33518c2e5a771" providerId="LiveId" clId="{83597C3F-9596-424F-880B-060731757A89}" dt="2023-11-12T04:17:41.606" v="157" actId="14100"/>
        <pc:sldMkLst>
          <pc:docMk/>
          <pc:sldMk cId="0" sldId="5597"/>
        </pc:sldMkLst>
        <pc:picChg chg="mod">
          <ac:chgData name="Wei Li" userId="fae33518c2e5a771" providerId="LiveId" clId="{83597C3F-9596-424F-880B-060731757A89}" dt="2023-11-12T04:17:41.606" v="157" actId="14100"/>
          <ac:picMkLst>
            <pc:docMk/>
            <pc:sldMk cId="0" sldId="5597"/>
            <ac:picMk id="2050" creationId="{E08723EF-6DF5-B6B7-AF9C-A91BC2752344}"/>
          </ac:picMkLst>
        </pc:picChg>
      </pc:sldChg>
      <pc:sldChg chg="modSp">
        <pc:chgData name="Wei Li" userId="fae33518c2e5a771" providerId="LiveId" clId="{83597C3F-9596-424F-880B-060731757A89}" dt="2023-11-12T04:17:50.460" v="159" actId="14100"/>
        <pc:sldMkLst>
          <pc:docMk/>
          <pc:sldMk cId="0" sldId="5598"/>
        </pc:sldMkLst>
        <pc:picChg chg="mod">
          <ac:chgData name="Wei Li" userId="fae33518c2e5a771" providerId="LiveId" clId="{83597C3F-9596-424F-880B-060731757A89}" dt="2023-11-12T04:17:50.460" v="159" actId="14100"/>
          <ac:picMkLst>
            <pc:docMk/>
            <pc:sldMk cId="0" sldId="5598"/>
            <ac:picMk id="3074" creationId="{0959DB61-7C17-3E2B-4811-DDDF159A9547}"/>
          </ac:picMkLst>
        </pc:picChg>
      </pc:sldChg>
      <pc:sldChg chg="modSp">
        <pc:chgData name="Wei Li" userId="fae33518c2e5a771" providerId="LiveId" clId="{83597C3F-9596-424F-880B-060731757A89}" dt="2023-11-12T04:17:57.313" v="161" actId="14100"/>
        <pc:sldMkLst>
          <pc:docMk/>
          <pc:sldMk cId="0" sldId="5599"/>
        </pc:sldMkLst>
        <pc:picChg chg="mod">
          <ac:chgData name="Wei Li" userId="fae33518c2e5a771" providerId="LiveId" clId="{83597C3F-9596-424F-880B-060731757A89}" dt="2023-11-12T04:17:57.313" v="161" actId="14100"/>
          <ac:picMkLst>
            <pc:docMk/>
            <pc:sldMk cId="0" sldId="5599"/>
            <ac:picMk id="4098" creationId="{2D42B68C-972A-C3D7-366F-B0B7FA5504BE}"/>
          </ac:picMkLst>
        </pc:picChg>
      </pc:sldChg>
      <pc:sldChg chg="addSp delSp modSp mod">
        <pc:chgData name="Wei Li" userId="fae33518c2e5a771" providerId="LiveId" clId="{83597C3F-9596-424F-880B-060731757A89}" dt="2023-11-12T04:36:40.578" v="220"/>
        <pc:sldMkLst>
          <pc:docMk/>
          <pc:sldMk cId="0" sldId="5600"/>
        </pc:sldMkLst>
        <pc:spChg chg="mod">
          <ac:chgData name="Wei Li" userId="fae33518c2e5a771" providerId="LiveId" clId="{83597C3F-9596-424F-880B-060731757A89}" dt="2023-11-12T04:36:19.331" v="217" actId="20577"/>
          <ac:spMkLst>
            <pc:docMk/>
            <pc:sldMk cId="0" sldId="5600"/>
            <ac:spMk id="3074" creationId="{4217262F-A2DB-AE58-3B86-A526EF469983}"/>
          </ac:spMkLst>
        </pc:spChg>
        <pc:spChg chg="mod">
          <ac:chgData name="Wei Li" userId="fae33518c2e5a771" providerId="LiveId" clId="{83597C3F-9596-424F-880B-060731757A89}" dt="2023-11-12T04:36:29.544" v="218"/>
          <ac:spMkLst>
            <pc:docMk/>
            <pc:sldMk cId="0" sldId="5600"/>
            <ac:spMk id="3075" creationId="{955D85D6-0209-DE8D-86BB-3E3B65B01886}"/>
          </ac:spMkLst>
        </pc:spChg>
        <pc:picChg chg="add del mod">
          <ac:chgData name="Wei Li" userId="fae33518c2e5a771" providerId="LiveId" clId="{83597C3F-9596-424F-880B-060731757A89}" dt="2023-11-12T04:36:40.578" v="220"/>
          <ac:picMkLst>
            <pc:docMk/>
            <pc:sldMk cId="0" sldId="5600"/>
            <ac:picMk id="2" creationId="{32AEDA33-BB45-CEDA-0568-8A42373CB665}"/>
          </ac:picMkLst>
        </pc:picChg>
      </pc:sldChg>
      <pc:sldChg chg="addSp delSp modSp add mod">
        <pc:chgData name="Wei Li" userId="fae33518c2e5a771" providerId="LiveId" clId="{83597C3F-9596-424F-880B-060731757A89}" dt="2023-11-12T04:37:23.984" v="230"/>
        <pc:sldMkLst>
          <pc:docMk/>
          <pc:sldMk cId="3912457390" sldId="5601"/>
        </pc:sldMkLst>
        <pc:spChg chg="add del mod">
          <ac:chgData name="Wei Li" userId="fae33518c2e5a771" providerId="LiveId" clId="{83597C3F-9596-424F-880B-060731757A89}" dt="2023-11-12T04:37:17.159" v="229" actId="478"/>
          <ac:spMkLst>
            <pc:docMk/>
            <pc:sldMk cId="3912457390" sldId="5601"/>
            <ac:spMk id="2" creationId="{3CD14CF8-DF7D-2504-4789-1556F19728C3}"/>
          </ac:spMkLst>
        </pc:spChg>
        <pc:spChg chg="add del mod">
          <ac:chgData name="Wei Li" userId="fae33518c2e5a771" providerId="LiveId" clId="{83597C3F-9596-424F-880B-060731757A89}" dt="2023-11-12T04:36:50.967" v="224" actId="478"/>
          <ac:spMkLst>
            <pc:docMk/>
            <pc:sldMk cId="3912457390" sldId="5601"/>
            <ac:spMk id="3" creationId="{89B8CC15-F700-EB25-C813-D43E02759007}"/>
          </ac:spMkLst>
        </pc:spChg>
        <pc:spChg chg="add del mod">
          <ac:chgData name="Wei Li" userId="fae33518c2e5a771" providerId="LiveId" clId="{83597C3F-9596-424F-880B-060731757A89}" dt="2023-11-12T04:37:02.682" v="228" actId="478"/>
          <ac:spMkLst>
            <pc:docMk/>
            <pc:sldMk cId="3912457390" sldId="5601"/>
            <ac:spMk id="4" creationId="{94ADFB39-F6F0-C6FA-1405-73339EE0C9DE}"/>
          </ac:spMkLst>
        </pc:spChg>
        <pc:spChg chg="del">
          <ac:chgData name="Wei Li" userId="fae33518c2e5a771" providerId="LiveId" clId="{83597C3F-9596-424F-880B-060731757A89}" dt="2023-11-12T04:36:46.350" v="222" actId="478"/>
          <ac:spMkLst>
            <pc:docMk/>
            <pc:sldMk cId="3912457390" sldId="5601"/>
            <ac:spMk id="3074" creationId="{4217262F-A2DB-AE58-3B86-A526EF469983}"/>
          </ac:spMkLst>
        </pc:spChg>
        <pc:spChg chg="mod">
          <ac:chgData name="Wei Li" userId="fae33518c2e5a771" providerId="LiveId" clId="{83597C3F-9596-424F-880B-060731757A89}" dt="2023-11-12T04:37:23.984" v="230"/>
          <ac:spMkLst>
            <pc:docMk/>
            <pc:sldMk cId="3912457390" sldId="5601"/>
            <ac:spMk id="3075" creationId="{955D85D6-0209-DE8D-86BB-3E3B65B01886}"/>
          </ac:spMkLst>
        </pc:spChg>
        <pc:picChg chg="add del mod">
          <ac:chgData name="Wei Li" userId="fae33518c2e5a771" providerId="LiveId" clId="{83597C3F-9596-424F-880B-060731757A89}" dt="2023-11-12T04:37:02.682" v="228" actId="478"/>
          <ac:picMkLst>
            <pc:docMk/>
            <pc:sldMk cId="3912457390" sldId="5601"/>
            <ac:picMk id="3078" creationId="{3B769120-0B99-E8F2-038A-DCB19DC7C9C9}"/>
          </ac:picMkLst>
        </pc:picChg>
      </pc:sldChg>
      <pc:sldChg chg="modSp add mod">
        <pc:chgData name="Wei Li" userId="fae33518c2e5a771" providerId="LiveId" clId="{83597C3F-9596-424F-880B-060731757A89}" dt="2023-11-12T04:37:33.862" v="232"/>
        <pc:sldMkLst>
          <pc:docMk/>
          <pc:sldMk cId="2622078305" sldId="5602"/>
        </pc:sldMkLst>
        <pc:spChg chg="mod">
          <ac:chgData name="Wei Li" userId="fae33518c2e5a771" providerId="LiveId" clId="{83597C3F-9596-424F-880B-060731757A89}" dt="2023-11-12T04:37:33.862" v="232"/>
          <ac:spMkLst>
            <pc:docMk/>
            <pc:sldMk cId="2622078305" sldId="5602"/>
            <ac:spMk id="3075" creationId="{955D85D6-0209-DE8D-86BB-3E3B65B01886}"/>
          </ac:spMkLst>
        </pc:spChg>
      </pc:sldChg>
      <pc:sldChg chg="modSp add mod">
        <pc:chgData name="Wei Li" userId="fae33518c2e5a771" providerId="LiveId" clId="{83597C3F-9596-424F-880B-060731757A89}" dt="2023-11-12T04:37:43.221" v="234"/>
        <pc:sldMkLst>
          <pc:docMk/>
          <pc:sldMk cId="3275492051" sldId="5603"/>
        </pc:sldMkLst>
        <pc:spChg chg="mod">
          <ac:chgData name="Wei Li" userId="fae33518c2e5a771" providerId="LiveId" clId="{83597C3F-9596-424F-880B-060731757A89}" dt="2023-11-12T04:37:43.221" v="234"/>
          <ac:spMkLst>
            <pc:docMk/>
            <pc:sldMk cId="3275492051" sldId="5603"/>
            <ac:spMk id="3075" creationId="{955D85D6-0209-DE8D-86BB-3E3B65B01886}"/>
          </ac:spMkLst>
        </pc:spChg>
      </pc:sldChg>
      <pc:sldChg chg="modSp add mod">
        <pc:chgData name="Wei Li" userId="fae33518c2e5a771" providerId="LiveId" clId="{83597C3F-9596-424F-880B-060731757A89}" dt="2023-11-12T04:37:50.722" v="236"/>
        <pc:sldMkLst>
          <pc:docMk/>
          <pc:sldMk cId="3667284626" sldId="5604"/>
        </pc:sldMkLst>
        <pc:spChg chg="mod">
          <ac:chgData name="Wei Li" userId="fae33518c2e5a771" providerId="LiveId" clId="{83597C3F-9596-424F-880B-060731757A89}" dt="2023-11-12T04:37:50.722" v="236"/>
          <ac:spMkLst>
            <pc:docMk/>
            <pc:sldMk cId="3667284626" sldId="5604"/>
            <ac:spMk id="3075" creationId="{955D85D6-0209-DE8D-86BB-3E3B65B01886}"/>
          </ac:spMkLst>
        </pc:spChg>
      </pc:sldChg>
      <pc:sldChg chg="modSp add mod">
        <pc:chgData name="Wei Li" userId="fae33518c2e5a771" providerId="LiveId" clId="{83597C3F-9596-424F-880B-060731757A89}" dt="2023-11-12T04:37:57.658" v="238"/>
        <pc:sldMkLst>
          <pc:docMk/>
          <pc:sldMk cId="4069562513" sldId="5605"/>
        </pc:sldMkLst>
        <pc:spChg chg="mod">
          <ac:chgData name="Wei Li" userId="fae33518c2e5a771" providerId="LiveId" clId="{83597C3F-9596-424F-880B-060731757A89}" dt="2023-11-12T04:37:57.658" v="238"/>
          <ac:spMkLst>
            <pc:docMk/>
            <pc:sldMk cId="4069562513" sldId="5605"/>
            <ac:spMk id="3075" creationId="{955D85D6-0209-DE8D-86BB-3E3B65B01886}"/>
          </ac:spMkLst>
        </pc:spChg>
      </pc:sldChg>
      <pc:sldChg chg="modSp add mod">
        <pc:chgData name="Wei Li" userId="fae33518c2e5a771" providerId="LiveId" clId="{83597C3F-9596-424F-880B-060731757A89}" dt="2023-11-12T04:38:11.203" v="240"/>
        <pc:sldMkLst>
          <pc:docMk/>
          <pc:sldMk cId="4047864709" sldId="5606"/>
        </pc:sldMkLst>
        <pc:spChg chg="mod">
          <ac:chgData name="Wei Li" userId="fae33518c2e5a771" providerId="LiveId" clId="{83597C3F-9596-424F-880B-060731757A89}" dt="2023-11-12T04:38:11.203" v="240"/>
          <ac:spMkLst>
            <pc:docMk/>
            <pc:sldMk cId="4047864709" sldId="5606"/>
            <ac:spMk id="3075" creationId="{955D85D6-0209-DE8D-86BB-3E3B65B01886}"/>
          </ac:spMkLst>
        </pc:spChg>
      </pc:sldChg>
      <pc:sldChg chg="modSp add mod">
        <pc:chgData name="Wei Li" userId="fae33518c2e5a771" providerId="LiveId" clId="{83597C3F-9596-424F-880B-060731757A89}" dt="2023-11-12T04:38:19.986" v="242"/>
        <pc:sldMkLst>
          <pc:docMk/>
          <pc:sldMk cId="1357984407" sldId="5607"/>
        </pc:sldMkLst>
        <pc:spChg chg="mod">
          <ac:chgData name="Wei Li" userId="fae33518c2e5a771" providerId="LiveId" clId="{83597C3F-9596-424F-880B-060731757A89}" dt="2023-11-12T04:38:19.986" v="242"/>
          <ac:spMkLst>
            <pc:docMk/>
            <pc:sldMk cId="1357984407" sldId="5607"/>
            <ac:spMk id="3075" creationId="{955D85D6-0209-DE8D-86BB-3E3B65B01886}"/>
          </ac:spMkLst>
        </pc:spChg>
      </pc:sldChg>
      <pc:sldChg chg="modSp add mod">
        <pc:chgData name="Wei Li" userId="fae33518c2e5a771" providerId="LiveId" clId="{83597C3F-9596-424F-880B-060731757A89}" dt="2023-11-12T04:38:28.443" v="244"/>
        <pc:sldMkLst>
          <pc:docMk/>
          <pc:sldMk cId="3985724323" sldId="5608"/>
        </pc:sldMkLst>
        <pc:spChg chg="mod">
          <ac:chgData name="Wei Li" userId="fae33518c2e5a771" providerId="LiveId" clId="{83597C3F-9596-424F-880B-060731757A89}" dt="2023-11-12T04:38:28.443" v="244"/>
          <ac:spMkLst>
            <pc:docMk/>
            <pc:sldMk cId="3985724323" sldId="5608"/>
            <ac:spMk id="3075" creationId="{955D85D6-0209-DE8D-86BB-3E3B65B01886}"/>
          </ac:spMkLst>
        </pc:spChg>
      </pc:sldChg>
      <pc:sldChg chg="modSp add mod">
        <pc:chgData name="Wei Li" userId="fae33518c2e5a771" providerId="LiveId" clId="{83597C3F-9596-424F-880B-060731757A89}" dt="2023-11-12T04:38:37.462" v="246"/>
        <pc:sldMkLst>
          <pc:docMk/>
          <pc:sldMk cId="2053880349" sldId="5609"/>
        </pc:sldMkLst>
        <pc:spChg chg="mod">
          <ac:chgData name="Wei Li" userId="fae33518c2e5a771" providerId="LiveId" clId="{83597C3F-9596-424F-880B-060731757A89}" dt="2023-11-12T04:38:37.462" v="246"/>
          <ac:spMkLst>
            <pc:docMk/>
            <pc:sldMk cId="2053880349" sldId="5609"/>
            <ac:spMk id="3075" creationId="{955D85D6-0209-DE8D-86BB-3E3B65B01886}"/>
          </ac:spMkLst>
        </pc:spChg>
      </pc:sldChg>
      <pc:sldChg chg="modSp add mod">
        <pc:chgData name="Wei Li" userId="fae33518c2e5a771" providerId="LiveId" clId="{83597C3F-9596-424F-880B-060731757A89}" dt="2023-11-12T04:38:46.861" v="248"/>
        <pc:sldMkLst>
          <pc:docMk/>
          <pc:sldMk cId="4011038528" sldId="5610"/>
        </pc:sldMkLst>
        <pc:spChg chg="mod">
          <ac:chgData name="Wei Li" userId="fae33518c2e5a771" providerId="LiveId" clId="{83597C3F-9596-424F-880B-060731757A89}" dt="2023-11-12T04:38:46.861" v="248"/>
          <ac:spMkLst>
            <pc:docMk/>
            <pc:sldMk cId="4011038528" sldId="5610"/>
            <ac:spMk id="3075" creationId="{955D85D6-0209-DE8D-86BB-3E3B65B01886}"/>
          </ac:spMkLst>
        </pc:spChg>
      </pc:sldChg>
      <pc:sldChg chg="modSp add mod">
        <pc:chgData name="Wei Li" userId="fae33518c2e5a771" providerId="LiveId" clId="{83597C3F-9596-424F-880B-060731757A89}" dt="2023-11-12T04:38:54.982" v="250"/>
        <pc:sldMkLst>
          <pc:docMk/>
          <pc:sldMk cId="3123581761" sldId="5611"/>
        </pc:sldMkLst>
        <pc:spChg chg="mod">
          <ac:chgData name="Wei Li" userId="fae33518c2e5a771" providerId="LiveId" clId="{83597C3F-9596-424F-880B-060731757A89}" dt="2023-11-12T04:38:54.982" v="250"/>
          <ac:spMkLst>
            <pc:docMk/>
            <pc:sldMk cId="3123581761" sldId="5611"/>
            <ac:spMk id="3075" creationId="{955D85D6-0209-DE8D-86BB-3E3B65B01886}"/>
          </ac:spMkLst>
        </pc:spChg>
      </pc:sldChg>
      <pc:sldChg chg="modSp add mod">
        <pc:chgData name="Wei Li" userId="fae33518c2e5a771" providerId="LiveId" clId="{83597C3F-9596-424F-880B-060731757A89}" dt="2023-11-12T04:39:02.722" v="252"/>
        <pc:sldMkLst>
          <pc:docMk/>
          <pc:sldMk cId="2296887727" sldId="5612"/>
        </pc:sldMkLst>
        <pc:spChg chg="mod">
          <ac:chgData name="Wei Li" userId="fae33518c2e5a771" providerId="LiveId" clId="{83597C3F-9596-424F-880B-060731757A89}" dt="2023-11-12T04:39:02.722" v="252"/>
          <ac:spMkLst>
            <pc:docMk/>
            <pc:sldMk cId="2296887727" sldId="5612"/>
            <ac:spMk id="3075" creationId="{955D85D6-0209-DE8D-86BB-3E3B65B01886}"/>
          </ac:spMkLst>
        </pc:spChg>
      </pc:sldChg>
      <pc:sldChg chg="modSp add mod">
        <pc:chgData name="Wei Li" userId="fae33518c2e5a771" providerId="LiveId" clId="{83597C3F-9596-424F-880B-060731757A89}" dt="2023-11-12T04:39:10.294" v="254"/>
        <pc:sldMkLst>
          <pc:docMk/>
          <pc:sldMk cId="1668524255" sldId="5613"/>
        </pc:sldMkLst>
        <pc:spChg chg="mod">
          <ac:chgData name="Wei Li" userId="fae33518c2e5a771" providerId="LiveId" clId="{83597C3F-9596-424F-880B-060731757A89}" dt="2023-11-12T04:39:10.294" v="254"/>
          <ac:spMkLst>
            <pc:docMk/>
            <pc:sldMk cId="1668524255" sldId="5613"/>
            <ac:spMk id="3075" creationId="{955D85D6-0209-DE8D-86BB-3E3B65B01886}"/>
          </ac:spMkLst>
        </pc:spChg>
      </pc:sldChg>
      <pc:sldChg chg="modSp add mod">
        <pc:chgData name="Wei Li" userId="fae33518c2e5a771" providerId="LiveId" clId="{83597C3F-9596-424F-880B-060731757A89}" dt="2023-11-12T04:39:18.758" v="256"/>
        <pc:sldMkLst>
          <pc:docMk/>
          <pc:sldMk cId="1557026630" sldId="5614"/>
        </pc:sldMkLst>
        <pc:spChg chg="mod">
          <ac:chgData name="Wei Li" userId="fae33518c2e5a771" providerId="LiveId" clId="{83597C3F-9596-424F-880B-060731757A89}" dt="2023-11-12T04:39:18.758" v="256"/>
          <ac:spMkLst>
            <pc:docMk/>
            <pc:sldMk cId="1557026630" sldId="5614"/>
            <ac:spMk id="3075" creationId="{955D85D6-0209-DE8D-86BB-3E3B65B01886}"/>
          </ac:spMkLst>
        </pc:spChg>
      </pc:sldChg>
      <pc:sldChg chg="modSp add mod">
        <pc:chgData name="Wei Li" userId="fae33518c2e5a771" providerId="LiveId" clId="{83597C3F-9596-424F-880B-060731757A89}" dt="2023-11-12T04:39:30.830" v="261" actId="20577"/>
        <pc:sldMkLst>
          <pc:docMk/>
          <pc:sldMk cId="714902703" sldId="5615"/>
        </pc:sldMkLst>
        <pc:spChg chg="mod">
          <ac:chgData name="Wei Li" userId="fae33518c2e5a771" providerId="LiveId" clId="{83597C3F-9596-424F-880B-060731757A89}" dt="2023-11-12T04:39:30.830" v="261" actId="20577"/>
          <ac:spMkLst>
            <pc:docMk/>
            <pc:sldMk cId="714902703" sldId="5615"/>
            <ac:spMk id="3075" creationId="{955D85D6-0209-DE8D-86BB-3E3B65B01886}"/>
          </ac:spMkLst>
        </pc:spChg>
      </pc:sldChg>
      <pc:sldChg chg="modSp add mod">
        <pc:chgData name="Wei Li" userId="fae33518c2e5a771" providerId="LiveId" clId="{83597C3F-9596-424F-880B-060731757A89}" dt="2023-11-12T04:53:17.023" v="300" actId="20577"/>
        <pc:sldMkLst>
          <pc:docMk/>
          <pc:sldMk cId="1355953003" sldId="5616"/>
        </pc:sldMkLst>
        <pc:spChg chg="mod">
          <ac:chgData name="Wei Li" userId="fae33518c2e5a771" providerId="LiveId" clId="{83597C3F-9596-424F-880B-060731757A89}" dt="2023-11-12T04:53:17.023" v="300" actId="20577"/>
          <ac:spMkLst>
            <pc:docMk/>
            <pc:sldMk cId="1355953003" sldId="5616"/>
            <ac:spMk id="4" creationId="{AB928B3A-8B07-440E-6532-329534C650BA}"/>
          </ac:spMkLst>
        </pc:spChg>
      </pc:sldChg>
      <pc:sldChg chg="modSp add mod">
        <pc:chgData name="Wei Li" userId="fae33518c2e5a771" providerId="LiveId" clId="{83597C3F-9596-424F-880B-060731757A89}" dt="2023-11-12T04:49:48.703" v="278"/>
        <pc:sldMkLst>
          <pc:docMk/>
          <pc:sldMk cId="4185961323" sldId="5617"/>
        </pc:sldMkLst>
        <pc:spChg chg="mod">
          <ac:chgData name="Wei Li" userId="fae33518c2e5a771" providerId="LiveId" clId="{83597C3F-9596-424F-880B-060731757A89}" dt="2023-11-12T04:49:48.703" v="278"/>
          <ac:spMkLst>
            <pc:docMk/>
            <pc:sldMk cId="4185961323" sldId="5617"/>
            <ac:spMk id="4" creationId="{AB928B3A-8B07-440E-6532-329534C650BA}"/>
          </ac:spMkLst>
        </pc:spChg>
      </pc:sldChg>
      <pc:sldChg chg="addSp delSp modSp add mod">
        <pc:chgData name="Wei Li" userId="fae33518c2e5a771" providerId="LiveId" clId="{83597C3F-9596-424F-880B-060731757A89}" dt="2023-11-12T05:06:45.682" v="357" actId="1076"/>
        <pc:sldMkLst>
          <pc:docMk/>
          <pc:sldMk cId="3890855024" sldId="5618"/>
        </pc:sldMkLst>
        <pc:spChg chg="del">
          <ac:chgData name="Wei Li" userId="fae33518c2e5a771" providerId="LiveId" clId="{83597C3F-9596-424F-880B-060731757A89}" dt="2023-11-12T04:59:50.637" v="303" actId="478"/>
          <ac:spMkLst>
            <pc:docMk/>
            <pc:sldMk cId="3890855024" sldId="5618"/>
            <ac:spMk id="2" creationId="{3421DFAE-E4FA-EB0B-DB52-8CB9E9235B8F}"/>
          </ac:spMkLst>
        </pc:spChg>
        <pc:spChg chg="mod">
          <ac:chgData name="Wei Li" userId="fae33518c2e5a771" providerId="LiveId" clId="{83597C3F-9596-424F-880B-060731757A89}" dt="2023-11-12T05:06:36.726" v="355" actId="14100"/>
          <ac:spMkLst>
            <pc:docMk/>
            <pc:sldMk cId="3890855024" sldId="5618"/>
            <ac:spMk id="3" creationId="{4F3AF343-CBBE-0C47-AE8F-88A9377AEADA}"/>
          </ac:spMkLst>
        </pc:spChg>
        <pc:spChg chg="add del">
          <ac:chgData name="Wei Li" userId="fae33518c2e5a771" providerId="LiveId" clId="{83597C3F-9596-424F-880B-060731757A89}" dt="2023-11-12T04:59:57.094" v="306"/>
          <ac:spMkLst>
            <pc:docMk/>
            <pc:sldMk cId="3890855024" sldId="5618"/>
            <ac:spMk id="5" creationId="{E302ECDE-D414-DD93-C789-3DA6F61FA644}"/>
          </ac:spMkLst>
        </pc:spChg>
        <pc:picChg chg="del">
          <ac:chgData name="Wei Li" userId="fae33518c2e5a771" providerId="LiveId" clId="{83597C3F-9596-424F-880B-060731757A89}" dt="2023-11-12T04:59:05.990" v="302" actId="478"/>
          <ac:picMkLst>
            <pc:docMk/>
            <pc:sldMk cId="3890855024" sldId="5618"/>
            <ac:picMk id="4" creationId="{3C35CE0C-CEBD-86CF-2342-46D280193F3F}"/>
          </ac:picMkLst>
        </pc:picChg>
        <pc:picChg chg="add mod modCrop">
          <ac:chgData name="Wei Li" userId="fae33518c2e5a771" providerId="LiveId" clId="{83597C3F-9596-424F-880B-060731757A89}" dt="2023-11-12T05:06:29.374" v="354" actId="1076"/>
          <ac:picMkLst>
            <pc:docMk/>
            <pc:sldMk cId="3890855024" sldId="5618"/>
            <ac:picMk id="7" creationId="{C4F3D5D1-0142-8EDB-3415-04AB7A8A0995}"/>
          </ac:picMkLst>
        </pc:picChg>
        <pc:picChg chg="add mod">
          <ac:chgData name="Wei Li" userId="fae33518c2e5a771" providerId="LiveId" clId="{83597C3F-9596-424F-880B-060731757A89}" dt="2023-11-12T05:06:45.682" v="357" actId="1076"/>
          <ac:picMkLst>
            <pc:docMk/>
            <pc:sldMk cId="3890855024" sldId="5618"/>
            <ac:picMk id="9" creationId="{079EB425-B733-2259-FEAA-58AE9DAFD638}"/>
          </ac:picMkLst>
        </pc:picChg>
        <pc:picChg chg="add mod">
          <ac:chgData name="Wei Li" userId="fae33518c2e5a771" providerId="LiveId" clId="{83597C3F-9596-424F-880B-060731757A89}" dt="2023-11-12T05:06:39.992" v="356" actId="14100"/>
          <ac:picMkLst>
            <pc:docMk/>
            <pc:sldMk cId="3890855024" sldId="5618"/>
            <ac:picMk id="11" creationId="{2F3E5C10-CE46-6493-FD1F-B9EFB1FC07D4}"/>
          </ac:picMkLst>
        </pc:picChg>
        <pc:picChg chg="add del">
          <ac:chgData name="Wei Li" userId="fae33518c2e5a771" providerId="LiveId" clId="{83597C3F-9596-424F-880B-060731757A89}" dt="2023-11-12T04:59:57.094" v="306"/>
          <ac:picMkLst>
            <pc:docMk/>
            <pc:sldMk cId="3890855024" sldId="5618"/>
            <ac:picMk id="1026" creationId="{B0816BF2-8E24-6A83-5223-9DE600DECB3A}"/>
          </ac:picMkLst>
        </pc:picChg>
      </pc:sldChg>
      <pc:sldChg chg="modSp add mod">
        <pc:chgData name="Wei Li" userId="fae33518c2e5a771" providerId="LiveId" clId="{83597C3F-9596-424F-880B-060731757A89}" dt="2023-11-12T05:00:48.911" v="315"/>
        <pc:sldMkLst>
          <pc:docMk/>
          <pc:sldMk cId="1154389876" sldId="5619"/>
        </pc:sldMkLst>
        <pc:spChg chg="mod">
          <ac:chgData name="Wei Li" userId="fae33518c2e5a771" providerId="LiveId" clId="{83597C3F-9596-424F-880B-060731757A89}" dt="2023-11-12T05:00:48.911" v="315"/>
          <ac:spMkLst>
            <pc:docMk/>
            <pc:sldMk cId="1154389876" sldId="5619"/>
            <ac:spMk id="3" creationId="{4F3AF343-CBBE-0C47-AE8F-88A9377AEADA}"/>
          </ac:spMkLst>
        </pc:spChg>
      </pc:sldChg>
      <pc:sldChg chg="addSp modSp add mod">
        <pc:chgData name="Wei Li" userId="fae33518c2e5a771" providerId="LiveId" clId="{83597C3F-9596-424F-880B-060731757A89}" dt="2023-11-12T05:07:48.382" v="364" actId="14100"/>
        <pc:sldMkLst>
          <pc:docMk/>
          <pc:sldMk cId="4232408352" sldId="5620"/>
        </pc:sldMkLst>
        <pc:spChg chg="mod">
          <ac:chgData name="Wei Li" userId="fae33518c2e5a771" providerId="LiveId" clId="{83597C3F-9596-424F-880B-060731757A89}" dt="2023-11-12T05:07:48.382" v="364" actId="14100"/>
          <ac:spMkLst>
            <pc:docMk/>
            <pc:sldMk cId="4232408352" sldId="5620"/>
            <ac:spMk id="3" creationId="{4F3AF343-CBBE-0C47-AE8F-88A9377AEADA}"/>
          </ac:spMkLst>
        </pc:spChg>
        <pc:picChg chg="add mod">
          <ac:chgData name="Wei Li" userId="fae33518c2e5a771" providerId="LiveId" clId="{83597C3F-9596-424F-880B-060731757A89}" dt="2023-11-12T05:07:45.428" v="363" actId="1076"/>
          <ac:picMkLst>
            <pc:docMk/>
            <pc:sldMk cId="4232408352" sldId="5620"/>
            <ac:picMk id="4" creationId="{642EFCD8-A198-E32F-BFD1-0D36FD540B5C}"/>
          </ac:picMkLst>
        </pc:picChg>
      </pc:sldChg>
      <pc:sldChg chg="addSp delSp modSp add mod">
        <pc:chgData name="Wei Li" userId="fae33518c2e5a771" providerId="LiveId" clId="{83597C3F-9596-424F-880B-060731757A89}" dt="2023-11-12T05:09:34.670" v="376" actId="1076"/>
        <pc:sldMkLst>
          <pc:docMk/>
          <pc:sldMk cId="337059822" sldId="5621"/>
        </pc:sldMkLst>
        <pc:spChg chg="add del">
          <ac:chgData name="Wei Li" userId="fae33518c2e5a771" providerId="LiveId" clId="{83597C3F-9596-424F-880B-060731757A89}" dt="2023-11-12T05:01:54.636" v="322"/>
          <ac:spMkLst>
            <pc:docMk/>
            <pc:sldMk cId="337059822" sldId="5621"/>
            <ac:spMk id="2" creationId="{3E51ACEC-6F4C-0D4F-4EFB-E7F1AC1EDE08}"/>
          </ac:spMkLst>
        </pc:spChg>
        <pc:spChg chg="mod">
          <ac:chgData name="Wei Li" userId="fae33518c2e5a771" providerId="LiveId" clId="{83597C3F-9596-424F-880B-060731757A89}" dt="2023-11-12T05:08:49.587" v="373" actId="27636"/>
          <ac:spMkLst>
            <pc:docMk/>
            <pc:sldMk cId="337059822" sldId="5621"/>
            <ac:spMk id="3" creationId="{4F3AF343-CBBE-0C47-AE8F-88A9377AEADA}"/>
          </ac:spMkLst>
        </pc:spChg>
        <pc:picChg chg="add mod">
          <ac:chgData name="Wei Li" userId="fae33518c2e5a771" providerId="LiveId" clId="{83597C3F-9596-424F-880B-060731757A89}" dt="2023-11-12T05:08:36.078" v="368" actId="1076"/>
          <ac:picMkLst>
            <pc:docMk/>
            <pc:sldMk cId="337059822" sldId="5621"/>
            <ac:picMk id="5" creationId="{5FEA37A5-4325-9C7A-077D-36BFE198FC87}"/>
          </ac:picMkLst>
        </pc:picChg>
        <pc:picChg chg="add mod">
          <ac:chgData name="Wei Li" userId="fae33518c2e5a771" providerId="LiveId" clId="{83597C3F-9596-424F-880B-060731757A89}" dt="2023-11-12T05:09:34.670" v="376" actId="1076"/>
          <ac:picMkLst>
            <pc:docMk/>
            <pc:sldMk cId="337059822" sldId="5621"/>
            <ac:picMk id="7" creationId="{28109827-6B29-1854-AE95-40F3CBC767AC}"/>
          </ac:picMkLst>
        </pc:picChg>
        <pc:picChg chg="add del">
          <ac:chgData name="Wei Li" userId="fae33518c2e5a771" providerId="LiveId" clId="{83597C3F-9596-424F-880B-060731757A89}" dt="2023-11-12T05:01:54.636" v="322"/>
          <ac:picMkLst>
            <pc:docMk/>
            <pc:sldMk cId="337059822" sldId="5621"/>
            <ac:picMk id="2050" creationId="{8AF87EE2-3156-3BE3-C3B7-699F651F6650}"/>
          </ac:picMkLst>
        </pc:picChg>
        <pc:picChg chg="add del">
          <ac:chgData name="Wei Li" userId="fae33518c2e5a771" providerId="LiveId" clId="{83597C3F-9596-424F-880B-060731757A89}" dt="2023-11-12T05:01:54.636" v="322"/>
          <ac:picMkLst>
            <pc:docMk/>
            <pc:sldMk cId="337059822" sldId="5621"/>
            <ac:picMk id="2051" creationId="{752AE5E0-555F-B005-6BA3-3CD4A4864B6D}"/>
          </ac:picMkLst>
        </pc:picChg>
      </pc:sldChg>
      <pc:sldChg chg="addSp modSp add mod">
        <pc:chgData name="Wei Li" userId="fae33518c2e5a771" providerId="LiveId" clId="{83597C3F-9596-424F-880B-060731757A89}" dt="2023-11-12T05:09:54.955" v="378" actId="1076"/>
        <pc:sldMkLst>
          <pc:docMk/>
          <pc:sldMk cId="2698137942" sldId="5622"/>
        </pc:sldMkLst>
        <pc:spChg chg="mod">
          <ac:chgData name="Wei Li" userId="fae33518c2e5a771" providerId="LiveId" clId="{83597C3F-9596-424F-880B-060731757A89}" dt="2023-11-12T05:02:20.107" v="326"/>
          <ac:spMkLst>
            <pc:docMk/>
            <pc:sldMk cId="2698137942" sldId="5622"/>
            <ac:spMk id="3" creationId="{4F3AF343-CBBE-0C47-AE8F-88A9377AEADA}"/>
          </ac:spMkLst>
        </pc:spChg>
        <pc:picChg chg="add mod">
          <ac:chgData name="Wei Li" userId="fae33518c2e5a771" providerId="LiveId" clId="{83597C3F-9596-424F-880B-060731757A89}" dt="2023-11-12T05:09:54.955" v="378" actId="1076"/>
          <ac:picMkLst>
            <pc:docMk/>
            <pc:sldMk cId="2698137942" sldId="5622"/>
            <ac:picMk id="4" creationId="{4D9BD8EA-5AF3-F40B-F98E-BDCAEC12AE1E}"/>
          </ac:picMkLst>
        </pc:picChg>
      </pc:sldChg>
      <pc:sldMasterChg chg="del delSldLayout">
        <pc:chgData name="Wei Li" userId="fae33518c2e5a771" providerId="LiveId" clId="{83597C3F-9596-424F-880B-060731757A89}" dt="2023-11-12T03:39:04.628" v="62" actId="47"/>
        <pc:sldMasterMkLst>
          <pc:docMk/>
          <pc:sldMasterMk cId="4100349434" sldId="2147483759"/>
        </pc:sldMasterMkLst>
        <pc:sldLayoutChg chg="del">
          <pc:chgData name="Wei Li" userId="fae33518c2e5a771" providerId="LiveId" clId="{83597C3F-9596-424F-880B-060731757A89}" dt="2023-11-12T03:39:04.628" v="62" actId="47"/>
          <pc:sldLayoutMkLst>
            <pc:docMk/>
            <pc:sldMasterMk cId="4100349434" sldId="2147483759"/>
            <pc:sldLayoutMk cId="4120659926" sldId="2147483760"/>
          </pc:sldLayoutMkLst>
        </pc:sldLayoutChg>
        <pc:sldLayoutChg chg="del">
          <pc:chgData name="Wei Li" userId="fae33518c2e5a771" providerId="LiveId" clId="{83597C3F-9596-424F-880B-060731757A89}" dt="2023-11-12T03:39:04.628" v="62" actId="47"/>
          <pc:sldLayoutMkLst>
            <pc:docMk/>
            <pc:sldMasterMk cId="4100349434" sldId="2147483759"/>
            <pc:sldLayoutMk cId="2666474437" sldId="2147483761"/>
          </pc:sldLayoutMkLst>
        </pc:sldLayoutChg>
        <pc:sldLayoutChg chg="del">
          <pc:chgData name="Wei Li" userId="fae33518c2e5a771" providerId="LiveId" clId="{83597C3F-9596-424F-880B-060731757A89}" dt="2023-11-12T03:39:04.628" v="62" actId="47"/>
          <pc:sldLayoutMkLst>
            <pc:docMk/>
            <pc:sldMasterMk cId="4100349434" sldId="2147483759"/>
            <pc:sldLayoutMk cId="3477220525" sldId="2147483762"/>
          </pc:sldLayoutMkLst>
        </pc:sldLayoutChg>
        <pc:sldLayoutChg chg="del">
          <pc:chgData name="Wei Li" userId="fae33518c2e5a771" providerId="LiveId" clId="{83597C3F-9596-424F-880B-060731757A89}" dt="2023-11-12T03:39:04.628" v="62" actId="47"/>
          <pc:sldLayoutMkLst>
            <pc:docMk/>
            <pc:sldMasterMk cId="4100349434" sldId="2147483759"/>
            <pc:sldLayoutMk cId="3407539077" sldId="2147483763"/>
          </pc:sldLayoutMkLst>
        </pc:sldLayoutChg>
        <pc:sldLayoutChg chg="del">
          <pc:chgData name="Wei Li" userId="fae33518c2e5a771" providerId="LiveId" clId="{83597C3F-9596-424F-880B-060731757A89}" dt="2023-11-12T03:39:04.628" v="62" actId="47"/>
          <pc:sldLayoutMkLst>
            <pc:docMk/>
            <pc:sldMasterMk cId="4100349434" sldId="2147483759"/>
            <pc:sldLayoutMk cId="2449816307" sldId="2147483764"/>
          </pc:sldLayoutMkLst>
        </pc:sldLayoutChg>
        <pc:sldLayoutChg chg="del">
          <pc:chgData name="Wei Li" userId="fae33518c2e5a771" providerId="LiveId" clId="{83597C3F-9596-424F-880B-060731757A89}" dt="2023-11-12T03:39:04.628" v="62" actId="47"/>
          <pc:sldLayoutMkLst>
            <pc:docMk/>
            <pc:sldMasterMk cId="4100349434" sldId="2147483759"/>
            <pc:sldLayoutMk cId="3140638144" sldId="2147483765"/>
          </pc:sldLayoutMkLst>
        </pc:sldLayoutChg>
        <pc:sldLayoutChg chg="del">
          <pc:chgData name="Wei Li" userId="fae33518c2e5a771" providerId="LiveId" clId="{83597C3F-9596-424F-880B-060731757A89}" dt="2023-11-12T03:39:04.628" v="62" actId="47"/>
          <pc:sldLayoutMkLst>
            <pc:docMk/>
            <pc:sldMasterMk cId="4100349434" sldId="2147483759"/>
            <pc:sldLayoutMk cId="1645670441" sldId="2147483766"/>
          </pc:sldLayoutMkLst>
        </pc:sldLayoutChg>
        <pc:sldLayoutChg chg="del">
          <pc:chgData name="Wei Li" userId="fae33518c2e5a771" providerId="LiveId" clId="{83597C3F-9596-424F-880B-060731757A89}" dt="2023-11-12T03:39:04.628" v="62" actId="47"/>
          <pc:sldLayoutMkLst>
            <pc:docMk/>
            <pc:sldMasterMk cId="4100349434" sldId="2147483759"/>
            <pc:sldLayoutMk cId="4051510114" sldId="2147483767"/>
          </pc:sldLayoutMkLst>
        </pc:sldLayoutChg>
        <pc:sldLayoutChg chg="del">
          <pc:chgData name="Wei Li" userId="fae33518c2e5a771" providerId="LiveId" clId="{83597C3F-9596-424F-880B-060731757A89}" dt="2023-11-12T03:39:04.628" v="62" actId="47"/>
          <pc:sldLayoutMkLst>
            <pc:docMk/>
            <pc:sldMasterMk cId="4100349434" sldId="2147483759"/>
            <pc:sldLayoutMk cId="3526059507" sldId="2147483768"/>
          </pc:sldLayoutMkLst>
        </pc:sldLayoutChg>
        <pc:sldLayoutChg chg="del">
          <pc:chgData name="Wei Li" userId="fae33518c2e5a771" providerId="LiveId" clId="{83597C3F-9596-424F-880B-060731757A89}" dt="2023-11-12T03:39:04.628" v="62" actId="47"/>
          <pc:sldLayoutMkLst>
            <pc:docMk/>
            <pc:sldMasterMk cId="4100349434" sldId="2147483759"/>
            <pc:sldLayoutMk cId="2668820866" sldId="2147483769"/>
          </pc:sldLayoutMkLst>
        </pc:sldLayoutChg>
        <pc:sldLayoutChg chg="del">
          <pc:chgData name="Wei Li" userId="fae33518c2e5a771" providerId="LiveId" clId="{83597C3F-9596-424F-880B-060731757A89}" dt="2023-11-12T03:39:04.628" v="62" actId="47"/>
          <pc:sldLayoutMkLst>
            <pc:docMk/>
            <pc:sldMasterMk cId="4100349434" sldId="2147483759"/>
            <pc:sldLayoutMk cId="1867344692" sldId="2147483770"/>
          </pc:sldLayoutMkLst>
        </pc:sldLayoutChg>
      </pc:sldMasterChg>
      <pc:sldMasterChg chg="del delSldLayout">
        <pc:chgData name="Wei Li" userId="fae33518c2e5a771" providerId="LiveId" clId="{83597C3F-9596-424F-880B-060731757A89}" dt="2023-11-12T03:39:04.628" v="62" actId="47"/>
        <pc:sldMasterMkLst>
          <pc:docMk/>
          <pc:sldMasterMk cId="4116308890" sldId="2147483809"/>
        </pc:sldMasterMkLst>
        <pc:sldLayoutChg chg="del">
          <pc:chgData name="Wei Li" userId="fae33518c2e5a771" providerId="LiveId" clId="{83597C3F-9596-424F-880B-060731757A89}" dt="2023-11-12T03:39:04.628" v="62" actId="47"/>
          <pc:sldLayoutMkLst>
            <pc:docMk/>
            <pc:sldMasterMk cId="4116308890" sldId="2147483809"/>
            <pc:sldLayoutMk cId="3650289625" sldId="2147483810"/>
          </pc:sldLayoutMkLst>
        </pc:sldLayoutChg>
        <pc:sldLayoutChg chg="del">
          <pc:chgData name="Wei Li" userId="fae33518c2e5a771" providerId="LiveId" clId="{83597C3F-9596-424F-880B-060731757A89}" dt="2023-11-12T03:39:04.628" v="62" actId="47"/>
          <pc:sldLayoutMkLst>
            <pc:docMk/>
            <pc:sldMasterMk cId="4116308890" sldId="2147483809"/>
            <pc:sldLayoutMk cId="382816931" sldId="2147483811"/>
          </pc:sldLayoutMkLst>
        </pc:sldLayoutChg>
        <pc:sldLayoutChg chg="del">
          <pc:chgData name="Wei Li" userId="fae33518c2e5a771" providerId="LiveId" clId="{83597C3F-9596-424F-880B-060731757A89}" dt="2023-11-12T03:39:04.628" v="62" actId="47"/>
          <pc:sldLayoutMkLst>
            <pc:docMk/>
            <pc:sldMasterMk cId="4116308890" sldId="2147483809"/>
            <pc:sldLayoutMk cId="2568847808" sldId="2147483812"/>
          </pc:sldLayoutMkLst>
        </pc:sldLayoutChg>
        <pc:sldLayoutChg chg="del">
          <pc:chgData name="Wei Li" userId="fae33518c2e5a771" providerId="LiveId" clId="{83597C3F-9596-424F-880B-060731757A89}" dt="2023-11-12T03:39:04.628" v="62" actId="47"/>
          <pc:sldLayoutMkLst>
            <pc:docMk/>
            <pc:sldMasterMk cId="4116308890" sldId="2147483809"/>
            <pc:sldLayoutMk cId="120490938" sldId="2147483813"/>
          </pc:sldLayoutMkLst>
        </pc:sldLayoutChg>
        <pc:sldLayoutChg chg="del">
          <pc:chgData name="Wei Li" userId="fae33518c2e5a771" providerId="LiveId" clId="{83597C3F-9596-424F-880B-060731757A89}" dt="2023-11-12T03:39:04.628" v="62" actId="47"/>
          <pc:sldLayoutMkLst>
            <pc:docMk/>
            <pc:sldMasterMk cId="4116308890" sldId="2147483809"/>
            <pc:sldLayoutMk cId="4077538011" sldId="2147483814"/>
          </pc:sldLayoutMkLst>
        </pc:sldLayoutChg>
        <pc:sldLayoutChg chg="del">
          <pc:chgData name="Wei Li" userId="fae33518c2e5a771" providerId="LiveId" clId="{83597C3F-9596-424F-880B-060731757A89}" dt="2023-11-12T03:39:04.628" v="62" actId="47"/>
          <pc:sldLayoutMkLst>
            <pc:docMk/>
            <pc:sldMasterMk cId="4116308890" sldId="2147483809"/>
            <pc:sldLayoutMk cId="1150929692" sldId="2147483815"/>
          </pc:sldLayoutMkLst>
        </pc:sldLayoutChg>
        <pc:sldLayoutChg chg="del">
          <pc:chgData name="Wei Li" userId="fae33518c2e5a771" providerId="LiveId" clId="{83597C3F-9596-424F-880B-060731757A89}" dt="2023-11-12T03:39:04.628" v="62" actId="47"/>
          <pc:sldLayoutMkLst>
            <pc:docMk/>
            <pc:sldMasterMk cId="4116308890" sldId="2147483809"/>
            <pc:sldLayoutMk cId="2434674167" sldId="2147483816"/>
          </pc:sldLayoutMkLst>
        </pc:sldLayoutChg>
        <pc:sldLayoutChg chg="del">
          <pc:chgData name="Wei Li" userId="fae33518c2e5a771" providerId="LiveId" clId="{83597C3F-9596-424F-880B-060731757A89}" dt="2023-11-12T03:39:04.628" v="62" actId="47"/>
          <pc:sldLayoutMkLst>
            <pc:docMk/>
            <pc:sldMasterMk cId="4116308890" sldId="2147483809"/>
            <pc:sldLayoutMk cId="2423956303" sldId="2147483817"/>
          </pc:sldLayoutMkLst>
        </pc:sldLayoutChg>
        <pc:sldLayoutChg chg="del">
          <pc:chgData name="Wei Li" userId="fae33518c2e5a771" providerId="LiveId" clId="{83597C3F-9596-424F-880B-060731757A89}" dt="2023-11-12T03:39:04.628" v="62" actId="47"/>
          <pc:sldLayoutMkLst>
            <pc:docMk/>
            <pc:sldMasterMk cId="4116308890" sldId="2147483809"/>
            <pc:sldLayoutMk cId="603519800" sldId="2147483818"/>
          </pc:sldLayoutMkLst>
        </pc:sldLayoutChg>
        <pc:sldLayoutChg chg="del">
          <pc:chgData name="Wei Li" userId="fae33518c2e5a771" providerId="LiveId" clId="{83597C3F-9596-424F-880B-060731757A89}" dt="2023-11-12T03:39:04.628" v="62" actId="47"/>
          <pc:sldLayoutMkLst>
            <pc:docMk/>
            <pc:sldMasterMk cId="4116308890" sldId="2147483809"/>
            <pc:sldLayoutMk cId="2041086643" sldId="2147483819"/>
          </pc:sldLayoutMkLst>
        </pc:sldLayoutChg>
        <pc:sldLayoutChg chg="del">
          <pc:chgData name="Wei Li" userId="fae33518c2e5a771" providerId="LiveId" clId="{83597C3F-9596-424F-880B-060731757A89}" dt="2023-11-12T03:39:04.628" v="62" actId="47"/>
          <pc:sldLayoutMkLst>
            <pc:docMk/>
            <pc:sldMasterMk cId="4116308890" sldId="2147483809"/>
            <pc:sldLayoutMk cId="541626874" sldId="2147483820"/>
          </pc:sldLayoutMkLst>
        </pc:sldLayoutChg>
      </pc:sldMasterChg>
      <pc:sldMasterChg chg="del delSldLayout">
        <pc:chgData name="Wei Li" userId="fae33518c2e5a771" providerId="LiveId" clId="{83597C3F-9596-424F-880B-060731757A89}" dt="2023-11-12T03:40:15.067" v="64" actId="47"/>
        <pc:sldMasterMkLst>
          <pc:docMk/>
          <pc:sldMasterMk cId="821492180" sldId="2147483821"/>
        </pc:sldMasterMkLst>
        <pc:sldLayoutChg chg="del">
          <pc:chgData name="Wei Li" userId="fae33518c2e5a771" providerId="LiveId" clId="{83597C3F-9596-424F-880B-060731757A89}" dt="2023-11-12T03:40:15.067" v="64" actId="47"/>
          <pc:sldLayoutMkLst>
            <pc:docMk/>
            <pc:sldMasterMk cId="821492180" sldId="2147483821"/>
            <pc:sldLayoutMk cId="1080240659" sldId="2147483822"/>
          </pc:sldLayoutMkLst>
        </pc:sldLayoutChg>
        <pc:sldLayoutChg chg="del">
          <pc:chgData name="Wei Li" userId="fae33518c2e5a771" providerId="LiveId" clId="{83597C3F-9596-424F-880B-060731757A89}" dt="2023-11-12T03:40:15.067" v="64" actId="47"/>
          <pc:sldLayoutMkLst>
            <pc:docMk/>
            <pc:sldMasterMk cId="821492180" sldId="2147483821"/>
            <pc:sldLayoutMk cId="1897498276" sldId="2147483823"/>
          </pc:sldLayoutMkLst>
        </pc:sldLayoutChg>
        <pc:sldLayoutChg chg="del">
          <pc:chgData name="Wei Li" userId="fae33518c2e5a771" providerId="LiveId" clId="{83597C3F-9596-424F-880B-060731757A89}" dt="2023-11-12T03:40:15.067" v="64" actId="47"/>
          <pc:sldLayoutMkLst>
            <pc:docMk/>
            <pc:sldMasterMk cId="821492180" sldId="2147483821"/>
            <pc:sldLayoutMk cId="2037158886" sldId="2147483824"/>
          </pc:sldLayoutMkLst>
        </pc:sldLayoutChg>
        <pc:sldLayoutChg chg="del">
          <pc:chgData name="Wei Li" userId="fae33518c2e5a771" providerId="LiveId" clId="{83597C3F-9596-424F-880B-060731757A89}" dt="2023-11-12T03:40:15.067" v="64" actId="47"/>
          <pc:sldLayoutMkLst>
            <pc:docMk/>
            <pc:sldMasterMk cId="821492180" sldId="2147483821"/>
            <pc:sldLayoutMk cId="920454267" sldId="2147483825"/>
          </pc:sldLayoutMkLst>
        </pc:sldLayoutChg>
        <pc:sldLayoutChg chg="del">
          <pc:chgData name="Wei Li" userId="fae33518c2e5a771" providerId="LiveId" clId="{83597C3F-9596-424F-880B-060731757A89}" dt="2023-11-12T03:40:15.067" v="64" actId="47"/>
          <pc:sldLayoutMkLst>
            <pc:docMk/>
            <pc:sldMasterMk cId="821492180" sldId="2147483821"/>
            <pc:sldLayoutMk cId="1554460692" sldId="2147483826"/>
          </pc:sldLayoutMkLst>
        </pc:sldLayoutChg>
        <pc:sldLayoutChg chg="del">
          <pc:chgData name="Wei Li" userId="fae33518c2e5a771" providerId="LiveId" clId="{83597C3F-9596-424F-880B-060731757A89}" dt="2023-11-12T03:40:15.067" v="64" actId="47"/>
          <pc:sldLayoutMkLst>
            <pc:docMk/>
            <pc:sldMasterMk cId="821492180" sldId="2147483821"/>
            <pc:sldLayoutMk cId="1617715215" sldId="2147483827"/>
          </pc:sldLayoutMkLst>
        </pc:sldLayoutChg>
        <pc:sldLayoutChg chg="del">
          <pc:chgData name="Wei Li" userId="fae33518c2e5a771" providerId="LiveId" clId="{83597C3F-9596-424F-880B-060731757A89}" dt="2023-11-12T03:40:15.067" v="64" actId="47"/>
          <pc:sldLayoutMkLst>
            <pc:docMk/>
            <pc:sldMasterMk cId="821492180" sldId="2147483821"/>
            <pc:sldLayoutMk cId="999343939" sldId="2147483828"/>
          </pc:sldLayoutMkLst>
        </pc:sldLayoutChg>
        <pc:sldLayoutChg chg="del">
          <pc:chgData name="Wei Li" userId="fae33518c2e5a771" providerId="LiveId" clId="{83597C3F-9596-424F-880B-060731757A89}" dt="2023-11-12T03:40:15.067" v="64" actId="47"/>
          <pc:sldLayoutMkLst>
            <pc:docMk/>
            <pc:sldMasterMk cId="821492180" sldId="2147483821"/>
            <pc:sldLayoutMk cId="2970911390" sldId="2147483829"/>
          </pc:sldLayoutMkLst>
        </pc:sldLayoutChg>
        <pc:sldLayoutChg chg="del">
          <pc:chgData name="Wei Li" userId="fae33518c2e5a771" providerId="LiveId" clId="{83597C3F-9596-424F-880B-060731757A89}" dt="2023-11-12T03:40:15.067" v="64" actId="47"/>
          <pc:sldLayoutMkLst>
            <pc:docMk/>
            <pc:sldMasterMk cId="821492180" sldId="2147483821"/>
            <pc:sldLayoutMk cId="1966523255" sldId="2147483830"/>
          </pc:sldLayoutMkLst>
        </pc:sldLayoutChg>
        <pc:sldLayoutChg chg="del">
          <pc:chgData name="Wei Li" userId="fae33518c2e5a771" providerId="LiveId" clId="{83597C3F-9596-424F-880B-060731757A89}" dt="2023-11-12T03:40:15.067" v="64" actId="47"/>
          <pc:sldLayoutMkLst>
            <pc:docMk/>
            <pc:sldMasterMk cId="821492180" sldId="2147483821"/>
            <pc:sldLayoutMk cId="33406291" sldId="2147483831"/>
          </pc:sldLayoutMkLst>
        </pc:sldLayoutChg>
        <pc:sldLayoutChg chg="del">
          <pc:chgData name="Wei Li" userId="fae33518c2e5a771" providerId="LiveId" clId="{83597C3F-9596-424F-880B-060731757A89}" dt="2023-11-12T03:40:15.067" v="64" actId="47"/>
          <pc:sldLayoutMkLst>
            <pc:docMk/>
            <pc:sldMasterMk cId="821492180" sldId="2147483821"/>
            <pc:sldLayoutMk cId="673808156" sldId="2147483832"/>
          </pc:sldLayoutMkLst>
        </pc:sldLayoutChg>
      </pc:sldMasterChg>
      <pc:sldMasterChg chg="del delSldLayout">
        <pc:chgData name="Wei Li" userId="fae33518c2e5a771" providerId="LiveId" clId="{83597C3F-9596-424F-880B-060731757A89}" dt="2023-11-12T03:38:32.290" v="61" actId="47"/>
        <pc:sldMasterMkLst>
          <pc:docMk/>
          <pc:sldMasterMk cId="2586098425" sldId="2147483833"/>
        </pc:sldMasterMkLst>
        <pc:sldLayoutChg chg="del">
          <pc:chgData name="Wei Li" userId="fae33518c2e5a771" providerId="LiveId" clId="{83597C3F-9596-424F-880B-060731757A89}" dt="2023-11-12T03:38:32.290" v="61" actId="47"/>
          <pc:sldLayoutMkLst>
            <pc:docMk/>
            <pc:sldMasterMk cId="2586098425" sldId="2147483833"/>
            <pc:sldLayoutMk cId="1475140696" sldId="2147483834"/>
          </pc:sldLayoutMkLst>
        </pc:sldLayoutChg>
        <pc:sldLayoutChg chg="del">
          <pc:chgData name="Wei Li" userId="fae33518c2e5a771" providerId="LiveId" clId="{83597C3F-9596-424F-880B-060731757A89}" dt="2023-11-12T03:38:32.290" v="61" actId="47"/>
          <pc:sldLayoutMkLst>
            <pc:docMk/>
            <pc:sldMasterMk cId="2586098425" sldId="2147483833"/>
            <pc:sldLayoutMk cId="3788249079" sldId="2147483835"/>
          </pc:sldLayoutMkLst>
        </pc:sldLayoutChg>
        <pc:sldLayoutChg chg="del">
          <pc:chgData name="Wei Li" userId="fae33518c2e5a771" providerId="LiveId" clId="{83597C3F-9596-424F-880B-060731757A89}" dt="2023-11-12T03:38:32.290" v="61" actId="47"/>
          <pc:sldLayoutMkLst>
            <pc:docMk/>
            <pc:sldMasterMk cId="2586098425" sldId="2147483833"/>
            <pc:sldLayoutMk cId="1276746482" sldId="2147483836"/>
          </pc:sldLayoutMkLst>
        </pc:sldLayoutChg>
        <pc:sldLayoutChg chg="del">
          <pc:chgData name="Wei Li" userId="fae33518c2e5a771" providerId="LiveId" clId="{83597C3F-9596-424F-880B-060731757A89}" dt="2023-11-12T03:38:32.290" v="61" actId="47"/>
          <pc:sldLayoutMkLst>
            <pc:docMk/>
            <pc:sldMasterMk cId="2586098425" sldId="2147483833"/>
            <pc:sldLayoutMk cId="2938358779" sldId="2147483837"/>
          </pc:sldLayoutMkLst>
        </pc:sldLayoutChg>
        <pc:sldLayoutChg chg="del">
          <pc:chgData name="Wei Li" userId="fae33518c2e5a771" providerId="LiveId" clId="{83597C3F-9596-424F-880B-060731757A89}" dt="2023-11-12T03:38:32.290" v="61" actId="47"/>
          <pc:sldLayoutMkLst>
            <pc:docMk/>
            <pc:sldMasterMk cId="2586098425" sldId="2147483833"/>
            <pc:sldLayoutMk cId="1091166662" sldId="2147483838"/>
          </pc:sldLayoutMkLst>
        </pc:sldLayoutChg>
        <pc:sldLayoutChg chg="del">
          <pc:chgData name="Wei Li" userId="fae33518c2e5a771" providerId="LiveId" clId="{83597C3F-9596-424F-880B-060731757A89}" dt="2023-11-12T03:38:32.290" v="61" actId="47"/>
          <pc:sldLayoutMkLst>
            <pc:docMk/>
            <pc:sldMasterMk cId="2586098425" sldId="2147483833"/>
            <pc:sldLayoutMk cId="1705085378" sldId="2147483839"/>
          </pc:sldLayoutMkLst>
        </pc:sldLayoutChg>
        <pc:sldLayoutChg chg="del">
          <pc:chgData name="Wei Li" userId="fae33518c2e5a771" providerId="LiveId" clId="{83597C3F-9596-424F-880B-060731757A89}" dt="2023-11-12T03:38:32.290" v="61" actId="47"/>
          <pc:sldLayoutMkLst>
            <pc:docMk/>
            <pc:sldMasterMk cId="2586098425" sldId="2147483833"/>
            <pc:sldLayoutMk cId="1345557975" sldId="2147483840"/>
          </pc:sldLayoutMkLst>
        </pc:sldLayoutChg>
        <pc:sldLayoutChg chg="del">
          <pc:chgData name="Wei Li" userId="fae33518c2e5a771" providerId="LiveId" clId="{83597C3F-9596-424F-880B-060731757A89}" dt="2023-11-12T03:38:32.290" v="61" actId="47"/>
          <pc:sldLayoutMkLst>
            <pc:docMk/>
            <pc:sldMasterMk cId="2586098425" sldId="2147483833"/>
            <pc:sldLayoutMk cId="2388240096" sldId="2147483841"/>
          </pc:sldLayoutMkLst>
        </pc:sldLayoutChg>
        <pc:sldLayoutChg chg="del">
          <pc:chgData name="Wei Li" userId="fae33518c2e5a771" providerId="LiveId" clId="{83597C3F-9596-424F-880B-060731757A89}" dt="2023-11-12T03:38:32.290" v="61" actId="47"/>
          <pc:sldLayoutMkLst>
            <pc:docMk/>
            <pc:sldMasterMk cId="2586098425" sldId="2147483833"/>
            <pc:sldLayoutMk cId="2213049452" sldId="2147483842"/>
          </pc:sldLayoutMkLst>
        </pc:sldLayoutChg>
        <pc:sldLayoutChg chg="del">
          <pc:chgData name="Wei Li" userId="fae33518c2e5a771" providerId="LiveId" clId="{83597C3F-9596-424F-880B-060731757A89}" dt="2023-11-12T03:38:32.290" v="61" actId="47"/>
          <pc:sldLayoutMkLst>
            <pc:docMk/>
            <pc:sldMasterMk cId="2586098425" sldId="2147483833"/>
            <pc:sldLayoutMk cId="4016615235" sldId="2147483843"/>
          </pc:sldLayoutMkLst>
        </pc:sldLayoutChg>
        <pc:sldLayoutChg chg="del">
          <pc:chgData name="Wei Li" userId="fae33518c2e5a771" providerId="LiveId" clId="{83597C3F-9596-424F-880B-060731757A89}" dt="2023-11-12T03:38:32.290" v="61" actId="47"/>
          <pc:sldLayoutMkLst>
            <pc:docMk/>
            <pc:sldMasterMk cId="2586098425" sldId="2147483833"/>
            <pc:sldLayoutMk cId="611919146" sldId="2147483844"/>
          </pc:sldLayoutMkLst>
        </pc:sldLayoutChg>
        <pc:sldLayoutChg chg="del">
          <pc:chgData name="Wei Li" userId="fae33518c2e5a771" providerId="LiveId" clId="{83597C3F-9596-424F-880B-060731757A89}" dt="2023-11-12T03:38:32.290" v="61" actId="47"/>
          <pc:sldLayoutMkLst>
            <pc:docMk/>
            <pc:sldMasterMk cId="2586098425" sldId="2147483833"/>
            <pc:sldLayoutMk cId="480982543" sldId="2147483845"/>
          </pc:sldLayoutMkLst>
        </pc:sldLayoutChg>
        <pc:sldLayoutChg chg="del">
          <pc:chgData name="Wei Li" userId="fae33518c2e5a771" providerId="LiveId" clId="{83597C3F-9596-424F-880B-060731757A89}" dt="2023-11-12T03:38:32.290" v="61" actId="47"/>
          <pc:sldLayoutMkLst>
            <pc:docMk/>
            <pc:sldMasterMk cId="2586098425" sldId="2147483833"/>
            <pc:sldLayoutMk cId="2471051929" sldId="2147483846"/>
          </pc:sldLayoutMkLst>
        </pc:sldLayoutChg>
        <pc:sldLayoutChg chg="del">
          <pc:chgData name="Wei Li" userId="fae33518c2e5a771" providerId="LiveId" clId="{83597C3F-9596-424F-880B-060731757A89}" dt="2023-11-12T03:38:32.290" v="61" actId="47"/>
          <pc:sldLayoutMkLst>
            <pc:docMk/>
            <pc:sldMasterMk cId="2586098425" sldId="2147483833"/>
            <pc:sldLayoutMk cId="1222906405" sldId="2147483847"/>
          </pc:sldLayoutMkLst>
        </pc:sldLayoutChg>
        <pc:sldLayoutChg chg="del">
          <pc:chgData name="Wei Li" userId="fae33518c2e5a771" providerId="LiveId" clId="{83597C3F-9596-424F-880B-060731757A89}" dt="2023-11-12T03:38:32.290" v="61" actId="47"/>
          <pc:sldLayoutMkLst>
            <pc:docMk/>
            <pc:sldMasterMk cId="2586098425" sldId="2147483833"/>
            <pc:sldLayoutMk cId="1486419201" sldId="2147483848"/>
          </pc:sldLayoutMkLst>
        </pc:sldLayoutChg>
        <pc:sldLayoutChg chg="del">
          <pc:chgData name="Wei Li" userId="fae33518c2e5a771" providerId="LiveId" clId="{83597C3F-9596-424F-880B-060731757A89}" dt="2023-11-12T03:38:32.290" v="61" actId="47"/>
          <pc:sldLayoutMkLst>
            <pc:docMk/>
            <pc:sldMasterMk cId="2586098425" sldId="2147483833"/>
            <pc:sldLayoutMk cId="439600679" sldId="2147483849"/>
          </pc:sldLayoutMkLst>
        </pc:sldLayoutChg>
      </pc:sldMasterChg>
      <pc:sldMasterChg chg="del delSldLayout">
        <pc:chgData name="Wei Li" userId="fae33518c2e5a771" providerId="LiveId" clId="{83597C3F-9596-424F-880B-060731757A89}" dt="2023-11-12T03:38:32.290" v="61" actId="47"/>
        <pc:sldMasterMkLst>
          <pc:docMk/>
          <pc:sldMasterMk cId="1455298432" sldId="2147483850"/>
        </pc:sldMasterMkLst>
        <pc:sldLayoutChg chg="del">
          <pc:chgData name="Wei Li" userId="fae33518c2e5a771" providerId="LiveId" clId="{83597C3F-9596-424F-880B-060731757A89}" dt="2023-11-12T03:38:32.290" v="61" actId="47"/>
          <pc:sldLayoutMkLst>
            <pc:docMk/>
            <pc:sldMasterMk cId="1455298432" sldId="2147483850"/>
            <pc:sldLayoutMk cId="1173375127" sldId="2147483851"/>
          </pc:sldLayoutMkLst>
        </pc:sldLayoutChg>
        <pc:sldLayoutChg chg="del">
          <pc:chgData name="Wei Li" userId="fae33518c2e5a771" providerId="LiveId" clId="{83597C3F-9596-424F-880B-060731757A89}" dt="2023-11-12T03:38:32.290" v="61" actId="47"/>
          <pc:sldLayoutMkLst>
            <pc:docMk/>
            <pc:sldMasterMk cId="1455298432" sldId="2147483850"/>
            <pc:sldLayoutMk cId="3753429555" sldId="2147483852"/>
          </pc:sldLayoutMkLst>
        </pc:sldLayoutChg>
        <pc:sldLayoutChg chg="del">
          <pc:chgData name="Wei Li" userId="fae33518c2e5a771" providerId="LiveId" clId="{83597C3F-9596-424F-880B-060731757A89}" dt="2023-11-12T03:38:32.290" v="61" actId="47"/>
          <pc:sldLayoutMkLst>
            <pc:docMk/>
            <pc:sldMasterMk cId="1455298432" sldId="2147483850"/>
            <pc:sldLayoutMk cId="338048438" sldId="2147483853"/>
          </pc:sldLayoutMkLst>
        </pc:sldLayoutChg>
        <pc:sldLayoutChg chg="del">
          <pc:chgData name="Wei Li" userId="fae33518c2e5a771" providerId="LiveId" clId="{83597C3F-9596-424F-880B-060731757A89}" dt="2023-11-12T03:38:32.290" v="61" actId="47"/>
          <pc:sldLayoutMkLst>
            <pc:docMk/>
            <pc:sldMasterMk cId="1455298432" sldId="2147483850"/>
            <pc:sldLayoutMk cId="3876234011" sldId="2147483854"/>
          </pc:sldLayoutMkLst>
        </pc:sldLayoutChg>
        <pc:sldLayoutChg chg="del">
          <pc:chgData name="Wei Li" userId="fae33518c2e5a771" providerId="LiveId" clId="{83597C3F-9596-424F-880B-060731757A89}" dt="2023-11-12T03:38:32.290" v="61" actId="47"/>
          <pc:sldLayoutMkLst>
            <pc:docMk/>
            <pc:sldMasterMk cId="1455298432" sldId="2147483850"/>
            <pc:sldLayoutMk cId="2933265872" sldId="2147483855"/>
          </pc:sldLayoutMkLst>
        </pc:sldLayoutChg>
        <pc:sldLayoutChg chg="del">
          <pc:chgData name="Wei Li" userId="fae33518c2e5a771" providerId="LiveId" clId="{83597C3F-9596-424F-880B-060731757A89}" dt="2023-11-12T03:38:32.290" v="61" actId="47"/>
          <pc:sldLayoutMkLst>
            <pc:docMk/>
            <pc:sldMasterMk cId="1455298432" sldId="2147483850"/>
            <pc:sldLayoutMk cId="3547400292" sldId="2147483856"/>
          </pc:sldLayoutMkLst>
        </pc:sldLayoutChg>
        <pc:sldLayoutChg chg="del">
          <pc:chgData name="Wei Li" userId="fae33518c2e5a771" providerId="LiveId" clId="{83597C3F-9596-424F-880B-060731757A89}" dt="2023-11-12T03:38:32.290" v="61" actId="47"/>
          <pc:sldLayoutMkLst>
            <pc:docMk/>
            <pc:sldMasterMk cId="1455298432" sldId="2147483850"/>
            <pc:sldLayoutMk cId="37809796" sldId="2147483857"/>
          </pc:sldLayoutMkLst>
        </pc:sldLayoutChg>
        <pc:sldLayoutChg chg="del">
          <pc:chgData name="Wei Li" userId="fae33518c2e5a771" providerId="LiveId" clId="{83597C3F-9596-424F-880B-060731757A89}" dt="2023-11-12T03:38:32.290" v="61" actId="47"/>
          <pc:sldLayoutMkLst>
            <pc:docMk/>
            <pc:sldMasterMk cId="1455298432" sldId="2147483850"/>
            <pc:sldLayoutMk cId="910635594" sldId="2147483858"/>
          </pc:sldLayoutMkLst>
        </pc:sldLayoutChg>
        <pc:sldLayoutChg chg="del">
          <pc:chgData name="Wei Li" userId="fae33518c2e5a771" providerId="LiveId" clId="{83597C3F-9596-424F-880B-060731757A89}" dt="2023-11-12T03:38:32.290" v="61" actId="47"/>
          <pc:sldLayoutMkLst>
            <pc:docMk/>
            <pc:sldMasterMk cId="1455298432" sldId="2147483850"/>
            <pc:sldLayoutMk cId="4191424693" sldId="2147483859"/>
          </pc:sldLayoutMkLst>
        </pc:sldLayoutChg>
        <pc:sldLayoutChg chg="del">
          <pc:chgData name="Wei Li" userId="fae33518c2e5a771" providerId="LiveId" clId="{83597C3F-9596-424F-880B-060731757A89}" dt="2023-11-12T03:38:32.290" v="61" actId="47"/>
          <pc:sldLayoutMkLst>
            <pc:docMk/>
            <pc:sldMasterMk cId="1455298432" sldId="2147483850"/>
            <pc:sldLayoutMk cId="687569357" sldId="2147483860"/>
          </pc:sldLayoutMkLst>
        </pc:sldLayoutChg>
        <pc:sldLayoutChg chg="del">
          <pc:chgData name="Wei Li" userId="fae33518c2e5a771" providerId="LiveId" clId="{83597C3F-9596-424F-880B-060731757A89}" dt="2023-11-12T03:38:32.290" v="61" actId="47"/>
          <pc:sldLayoutMkLst>
            <pc:docMk/>
            <pc:sldMasterMk cId="1455298432" sldId="2147483850"/>
            <pc:sldLayoutMk cId="4175889390" sldId="2147483861"/>
          </pc:sldLayoutMkLst>
        </pc:sldLayoutChg>
      </pc:sldMasterChg>
      <pc:sldMasterChg chg="del delSldLayout">
        <pc:chgData name="Wei Li" userId="fae33518c2e5a771" providerId="LiveId" clId="{83597C3F-9596-424F-880B-060731757A89}" dt="2023-11-12T03:38:32.290" v="61" actId="47"/>
        <pc:sldMasterMkLst>
          <pc:docMk/>
          <pc:sldMasterMk cId="2535646002" sldId="2147483862"/>
        </pc:sldMasterMkLst>
        <pc:sldLayoutChg chg="del">
          <pc:chgData name="Wei Li" userId="fae33518c2e5a771" providerId="LiveId" clId="{83597C3F-9596-424F-880B-060731757A89}" dt="2023-11-12T03:38:32.290" v="61" actId="47"/>
          <pc:sldLayoutMkLst>
            <pc:docMk/>
            <pc:sldMasterMk cId="2535646002" sldId="2147483862"/>
            <pc:sldLayoutMk cId="4100213114" sldId="2147483863"/>
          </pc:sldLayoutMkLst>
        </pc:sldLayoutChg>
        <pc:sldLayoutChg chg="del">
          <pc:chgData name="Wei Li" userId="fae33518c2e5a771" providerId="LiveId" clId="{83597C3F-9596-424F-880B-060731757A89}" dt="2023-11-12T03:38:32.290" v="61" actId="47"/>
          <pc:sldLayoutMkLst>
            <pc:docMk/>
            <pc:sldMasterMk cId="2535646002" sldId="2147483862"/>
            <pc:sldLayoutMk cId="3519832055" sldId="2147483864"/>
          </pc:sldLayoutMkLst>
        </pc:sldLayoutChg>
        <pc:sldLayoutChg chg="del">
          <pc:chgData name="Wei Li" userId="fae33518c2e5a771" providerId="LiveId" clId="{83597C3F-9596-424F-880B-060731757A89}" dt="2023-11-12T03:38:32.290" v="61" actId="47"/>
          <pc:sldLayoutMkLst>
            <pc:docMk/>
            <pc:sldMasterMk cId="2535646002" sldId="2147483862"/>
            <pc:sldLayoutMk cId="1027540261" sldId="2147483865"/>
          </pc:sldLayoutMkLst>
        </pc:sldLayoutChg>
        <pc:sldLayoutChg chg="del">
          <pc:chgData name="Wei Li" userId="fae33518c2e5a771" providerId="LiveId" clId="{83597C3F-9596-424F-880B-060731757A89}" dt="2023-11-12T03:38:32.290" v="61" actId="47"/>
          <pc:sldLayoutMkLst>
            <pc:docMk/>
            <pc:sldMasterMk cId="2535646002" sldId="2147483862"/>
            <pc:sldLayoutMk cId="2505816498" sldId="2147483866"/>
          </pc:sldLayoutMkLst>
        </pc:sldLayoutChg>
        <pc:sldLayoutChg chg="del">
          <pc:chgData name="Wei Li" userId="fae33518c2e5a771" providerId="LiveId" clId="{83597C3F-9596-424F-880B-060731757A89}" dt="2023-11-12T03:38:32.290" v="61" actId="47"/>
          <pc:sldLayoutMkLst>
            <pc:docMk/>
            <pc:sldMasterMk cId="2535646002" sldId="2147483862"/>
            <pc:sldLayoutMk cId="2303511761" sldId="2147483867"/>
          </pc:sldLayoutMkLst>
        </pc:sldLayoutChg>
        <pc:sldLayoutChg chg="del">
          <pc:chgData name="Wei Li" userId="fae33518c2e5a771" providerId="LiveId" clId="{83597C3F-9596-424F-880B-060731757A89}" dt="2023-11-12T03:38:32.290" v="61" actId="47"/>
          <pc:sldLayoutMkLst>
            <pc:docMk/>
            <pc:sldMasterMk cId="2535646002" sldId="2147483862"/>
            <pc:sldLayoutMk cId="2469286278" sldId="2147483868"/>
          </pc:sldLayoutMkLst>
        </pc:sldLayoutChg>
        <pc:sldLayoutChg chg="del">
          <pc:chgData name="Wei Li" userId="fae33518c2e5a771" providerId="LiveId" clId="{83597C3F-9596-424F-880B-060731757A89}" dt="2023-11-12T03:38:32.290" v="61" actId="47"/>
          <pc:sldLayoutMkLst>
            <pc:docMk/>
            <pc:sldMasterMk cId="2535646002" sldId="2147483862"/>
            <pc:sldLayoutMk cId="2116576695" sldId="2147483869"/>
          </pc:sldLayoutMkLst>
        </pc:sldLayoutChg>
        <pc:sldLayoutChg chg="del">
          <pc:chgData name="Wei Li" userId="fae33518c2e5a771" providerId="LiveId" clId="{83597C3F-9596-424F-880B-060731757A89}" dt="2023-11-12T03:38:32.290" v="61" actId="47"/>
          <pc:sldLayoutMkLst>
            <pc:docMk/>
            <pc:sldMasterMk cId="2535646002" sldId="2147483862"/>
            <pc:sldLayoutMk cId="3396706138" sldId="2147483870"/>
          </pc:sldLayoutMkLst>
        </pc:sldLayoutChg>
        <pc:sldLayoutChg chg="del">
          <pc:chgData name="Wei Li" userId="fae33518c2e5a771" providerId="LiveId" clId="{83597C3F-9596-424F-880B-060731757A89}" dt="2023-11-12T03:38:32.290" v="61" actId="47"/>
          <pc:sldLayoutMkLst>
            <pc:docMk/>
            <pc:sldMasterMk cId="2535646002" sldId="2147483862"/>
            <pc:sldLayoutMk cId="277274595" sldId="2147483871"/>
          </pc:sldLayoutMkLst>
        </pc:sldLayoutChg>
      </pc:sldMasterChg>
      <pc:sldMasterChg chg="del delSldLayout">
        <pc:chgData name="Wei Li" userId="fae33518c2e5a771" providerId="LiveId" clId="{83597C3F-9596-424F-880B-060731757A89}" dt="2023-11-12T03:38:32.290" v="61" actId="47"/>
        <pc:sldMasterMkLst>
          <pc:docMk/>
          <pc:sldMasterMk cId="162025235" sldId="2147483872"/>
        </pc:sldMasterMkLst>
        <pc:sldLayoutChg chg="del">
          <pc:chgData name="Wei Li" userId="fae33518c2e5a771" providerId="LiveId" clId="{83597C3F-9596-424F-880B-060731757A89}" dt="2023-11-12T03:38:32.290" v="61" actId="47"/>
          <pc:sldLayoutMkLst>
            <pc:docMk/>
            <pc:sldMasterMk cId="162025235" sldId="2147483872"/>
            <pc:sldLayoutMk cId="1710178314" sldId="2147483873"/>
          </pc:sldLayoutMkLst>
        </pc:sldLayoutChg>
        <pc:sldLayoutChg chg="del">
          <pc:chgData name="Wei Li" userId="fae33518c2e5a771" providerId="LiveId" clId="{83597C3F-9596-424F-880B-060731757A89}" dt="2023-11-12T03:38:32.290" v="61" actId="47"/>
          <pc:sldLayoutMkLst>
            <pc:docMk/>
            <pc:sldMasterMk cId="162025235" sldId="2147483872"/>
            <pc:sldLayoutMk cId="3322701077" sldId="2147483874"/>
          </pc:sldLayoutMkLst>
        </pc:sldLayoutChg>
        <pc:sldLayoutChg chg="del">
          <pc:chgData name="Wei Li" userId="fae33518c2e5a771" providerId="LiveId" clId="{83597C3F-9596-424F-880B-060731757A89}" dt="2023-11-12T03:38:32.290" v="61" actId="47"/>
          <pc:sldLayoutMkLst>
            <pc:docMk/>
            <pc:sldMasterMk cId="162025235" sldId="2147483872"/>
            <pc:sldLayoutMk cId="2029744175" sldId="2147483875"/>
          </pc:sldLayoutMkLst>
        </pc:sldLayoutChg>
        <pc:sldLayoutChg chg="del">
          <pc:chgData name="Wei Li" userId="fae33518c2e5a771" providerId="LiveId" clId="{83597C3F-9596-424F-880B-060731757A89}" dt="2023-11-12T03:38:32.290" v="61" actId="47"/>
          <pc:sldLayoutMkLst>
            <pc:docMk/>
            <pc:sldMasterMk cId="162025235" sldId="2147483872"/>
            <pc:sldLayoutMk cId="2556992023" sldId="2147483876"/>
          </pc:sldLayoutMkLst>
        </pc:sldLayoutChg>
        <pc:sldLayoutChg chg="del">
          <pc:chgData name="Wei Li" userId="fae33518c2e5a771" providerId="LiveId" clId="{83597C3F-9596-424F-880B-060731757A89}" dt="2023-11-12T03:38:32.290" v="61" actId="47"/>
          <pc:sldLayoutMkLst>
            <pc:docMk/>
            <pc:sldMasterMk cId="162025235" sldId="2147483872"/>
            <pc:sldLayoutMk cId="39363758" sldId="2147483877"/>
          </pc:sldLayoutMkLst>
        </pc:sldLayoutChg>
        <pc:sldLayoutChg chg="del">
          <pc:chgData name="Wei Li" userId="fae33518c2e5a771" providerId="LiveId" clId="{83597C3F-9596-424F-880B-060731757A89}" dt="2023-11-12T03:38:32.290" v="61" actId="47"/>
          <pc:sldLayoutMkLst>
            <pc:docMk/>
            <pc:sldMasterMk cId="162025235" sldId="2147483872"/>
            <pc:sldLayoutMk cId="2790281469" sldId="2147483878"/>
          </pc:sldLayoutMkLst>
        </pc:sldLayoutChg>
        <pc:sldLayoutChg chg="del">
          <pc:chgData name="Wei Li" userId="fae33518c2e5a771" providerId="LiveId" clId="{83597C3F-9596-424F-880B-060731757A89}" dt="2023-11-12T03:38:32.290" v="61" actId="47"/>
          <pc:sldLayoutMkLst>
            <pc:docMk/>
            <pc:sldMasterMk cId="162025235" sldId="2147483872"/>
            <pc:sldLayoutMk cId="2627958450" sldId="2147483879"/>
          </pc:sldLayoutMkLst>
        </pc:sldLayoutChg>
        <pc:sldLayoutChg chg="del">
          <pc:chgData name="Wei Li" userId="fae33518c2e5a771" providerId="LiveId" clId="{83597C3F-9596-424F-880B-060731757A89}" dt="2023-11-12T03:38:32.290" v="61" actId="47"/>
          <pc:sldLayoutMkLst>
            <pc:docMk/>
            <pc:sldMasterMk cId="162025235" sldId="2147483872"/>
            <pc:sldLayoutMk cId="3990372326" sldId="2147483880"/>
          </pc:sldLayoutMkLst>
        </pc:sldLayoutChg>
        <pc:sldLayoutChg chg="del">
          <pc:chgData name="Wei Li" userId="fae33518c2e5a771" providerId="LiveId" clId="{83597C3F-9596-424F-880B-060731757A89}" dt="2023-11-12T03:38:32.290" v="61" actId="47"/>
          <pc:sldLayoutMkLst>
            <pc:docMk/>
            <pc:sldMasterMk cId="162025235" sldId="2147483872"/>
            <pc:sldLayoutMk cId="1534534833" sldId="2147483881"/>
          </pc:sldLayoutMkLst>
        </pc:sldLayoutChg>
        <pc:sldLayoutChg chg="del">
          <pc:chgData name="Wei Li" userId="fae33518c2e5a771" providerId="LiveId" clId="{83597C3F-9596-424F-880B-060731757A89}" dt="2023-11-12T03:38:32.290" v="61" actId="47"/>
          <pc:sldLayoutMkLst>
            <pc:docMk/>
            <pc:sldMasterMk cId="162025235" sldId="2147483872"/>
            <pc:sldLayoutMk cId="2814113996" sldId="2147483882"/>
          </pc:sldLayoutMkLst>
        </pc:sldLayoutChg>
        <pc:sldLayoutChg chg="del">
          <pc:chgData name="Wei Li" userId="fae33518c2e5a771" providerId="LiveId" clId="{83597C3F-9596-424F-880B-060731757A89}" dt="2023-11-12T03:38:32.290" v="61" actId="47"/>
          <pc:sldLayoutMkLst>
            <pc:docMk/>
            <pc:sldMasterMk cId="162025235" sldId="2147483872"/>
            <pc:sldLayoutMk cId="2071717634" sldId="2147483883"/>
          </pc:sldLayoutMkLst>
        </pc:sldLayoutChg>
        <pc:sldLayoutChg chg="del">
          <pc:chgData name="Wei Li" userId="fae33518c2e5a771" providerId="LiveId" clId="{83597C3F-9596-424F-880B-060731757A89}" dt="2023-11-12T03:38:32.290" v="61" actId="47"/>
          <pc:sldLayoutMkLst>
            <pc:docMk/>
            <pc:sldMasterMk cId="162025235" sldId="2147483872"/>
            <pc:sldLayoutMk cId="4132046558" sldId="2147483884"/>
          </pc:sldLayoutMkLst>
        </pc:sldLayoutChg>
        <pc:sldLayoutChg chg="del">
          <pc:chgData name="Wei Li" userId="fae33518c2e5a771" providerId="LiveId" clId="{83597C3F-9596-424F-880B-060731757A89}" dt="2023-11-12T03:38:32.290" v="61" actId="47"/>
          <pc:sldLayoutMkLst>
            <pc:docMk/>
            <pc:sldMasterMk cId="162025235" sldId="2147483872"/>
            <pc:sldLayoutMk cId="1834268866" sldId="2147483885"/>
          </pc:sldLayoutMkLst>
        </pc:sldLayoutChg>
        <pc:sldLayoutChg chg="del">
          <pc:chgData name="Wei Li" userId="fae33518c2e5a771" providerId="LiveId" clId="{83597C3F-9596-424F-880B-060731757A89}" dt="2023-11-12T03:38:32.290" v="61" actId="47"/>
          <pc:sldLayoutMkLst>
            <pc:docMk/>
            <pc:sldMasterMk cId="162025235" sldId="2147483872"/>
            <pc:sldLayoutMk cId="1625359548" sldId="2147483886"/>
          </pc:sldLayoutMkLst>
        </pc:sldLayoutChg>
        <pc:sldLayoutChg chg="del">
          <pc:chgData name="Wei Li" userId="fae33518c2e5a771" providerId="LiveId" clId="{83597C3F-9596-424F-880B-060731757A89}" dt="2023-11-12T03:38:32.290" v="61" actId="47"/>
          <pc:sldLayoutMkLst>
            <pc:docMk/>
            <pc:sldMasterMk cId="162025235" sldId="2147483872"/>
            <pc:sldLayoutMk cId="3338540481" sldId="2147483887"/>
          </pc:sldLayoutMkLst>
        </pc:sldLayoutChg>
      </pc:sldMasterChg>
      <pc:sldMasterChg chg="del delSldLayout">
        <pc:chgData name="Wei Li" userId="fae33518c2e5a771" providerId="LiveId" clId="{83597C3F-9596-424F-880B-060731757A89}" dt="2023-11-12T03:39:47.056" v="63" actId="47"/>
        <pc:sldMasterMkLst>
          <pc:docMk/>
          <pc:sldMasterMk cId="1752705277" sldId="2147483888"/>
        </pc:sldMasterMkLst>
        <pc:sldLayoutChg chg="del">
          <pc:chgData name="Wei Li" userId="fae33518c2e5a771" providerId="LiveId" clId="{83597C3F-9596-424F-880B-060731757A89}" dt="2023-11-12T03:39:47.056" v="63" actId="47"/>
          <pc:sldLayoutMkLst>
            <pc:docMk/>
            <pc:sldMasterMk cId="1752705277" sldId="2147483888"/>
            <pc:sldLayoutMk cId="4263436880" sldId="2147483889"/>
          </pc:sldLayoutMkLst>
        </pc:sldLayoutChg>
        <pc:sldLayoutChg chg="del">
          <pc:chgData name="Wei Li" userId="fae33518c2e5a771" providerId="LiveId" clId="{83597C3F-9596-424F-880B-060731757A89}" dt="2023-11-12T03:39:47.056" v="63" actId="47"/>
          <pc:sldLayoutMkLst>
            <pc:docMk/>
            <pc:sldMasterMk cId="1752705277" sldId="2147483888"/>
            <pc:sldLayoutMk cId="3604721574" sldId="2147483890"/>
          </pc:sldLayoutMkLst>
        </pc:sldLayoutChg>
        <pc:sldLayoutChg chg="del">
          <pc:chgData name="Wei Li" userId="fae33518c2e5a771" providerId="LiveId" clId="{83597C3F-9596-424F-880B-060731757A89}" dt="2023-11-12T03:39:47.056" v="63" actId="47"/>
          <pc:sldLayoutMkLst>
            <pc:docMk/>
            <pc:sldMasterMk cId="1752705277" sldId="2147483888"/>
            <pc:sldLayoutMk cId="1637807080" sldId="2147483891"/>
          </pc:sldLayoutMkLst>
        </pc:sldLayoutChg>
        <pc:sldLayoutChg chg="del">
          <pc:chgData name="Wei Li" userId="fae33518c2e5a771" providerId="LiveId" clId="{83597C3F-9596-424F-880B-060731757A89}" dt="2023-11-12T03:39:47.056" v="63" actId="47"/>
          <pc:sldLayoutMkLst>
            <pc:docMk/>
            <pc:sldMasterMk cId="1752705277" sldId="2147483888"/>
            <pc:sldLayoutMk cId="1644286105" sldId="2147483892"/>
          </pc:sldLayoutMkLst>
        </pc:sldLayoutChg>
        <pc:sldLayoutChg chg="del">
          <pc:chgData name="Wei Li" userId="fae33518c2e5a771" providerId="LiveId" clId="{83597C3F-9596-424F-880B-060731757A89}" dt="2023-11-12T03:39:47.056" v="63" actId="47"/>
          <pc:sldLayoutMkLst>
            <pc:docMk/>
            <pc:sldMasterMk cId="1752705277" sldId="2147483888"/>
            <pc:sldLayoutMk cId="2540141939" sldId="2147483893"/>
          </pc:sldLayoutMkLst>
        </pc:sldLayoutChg>
        <pc:sldLayoutChg chg="del">
          <pc:chgData name="Wei Li" userId="fae33518c2e5a771" providerId="LiveId" clId="{83597C3F-9596-424F-880B-060731757A89}" dt="2023-11-12T03:39:47.056" v="63" actId="47"/>
          <pc:sldLayoutMkLst>
            <pc:docMk/>
            <pc:sldMasterMk cId="1752705277" sldId="2147483888"/>
            <pc:sldLayoutMk cId="1887578352" sldId="2147483894"/>
          </pc:sldLayoutMkLst>
        </pc:sldLayoutChg>
        <pc:sldLayoutChg chg="del">
          <pc:chgData name="Wei Li" userId="fae33518c2e5a771" providerId="LiveId" clId="{83597C3F-9596-424F-880B-060731757A89}" dt="2023-11-12T03:39:47.056" v="63" actId="47"/>
          <pc:sldLayoutMkLst>
            <pc:docMk/>
            <pc:sldMasterMk cId="1752705277" sldId="2147483888"/>
            <pc:sldLayoutMk cId="98147390" sldId="2147483895"/>
          </pc:sldLayoutMkLst>
        </pc:sldLayoutChg>
        <pc:sldLayoutChg chg="del">
          <pc:chgData name="Wei Li" userId="fae33518c2e5a771" providerId="LiveId" clId="{83597C3F-9596-424F-880B-060731757A89}" dt="2023-11-12T03:39:47.056" v="63" actId="47"/>
          <pc:sldLayoutMkLst>
            <pc:docMk/>
            <pc:sldMasterMk cId="1752705277" sldId="2147483888"/>
            <pc:sldLayoutMk cId="1055161376" sldId="2147483896"/>
          </pc:sldLayoutMkLst>
        </pc:sldLayoutChg>
        <pc:sldLayoutChg chg="del">
          <pc:chgData name="Wei Li" userId="fae33518c2e5a771" providerId="LiveId" clId="{83597C3F-9596-424F-880B-060731757A89}" dt="2023-11-12T03:39:47.056" v="63" actId="47"/>
          <pc:sldLayoutMkLst>
            <pc:docMk/>
            <pc:sldMasterMk cId="1752705277" sldId="2147483888"/>
            <pc:sldLayoutMk cId="2891984178" sldId="2147483897"/>
          </pc:sldLayoutMkLst>
        </pc:sldLayoutChg>
      </pc:sldMasterChg>
    </pc:docChg>
  </pc:docChgLst>
  <pc:docChgLst>
    <pc:chgData name="Wei Li" userId="fae33518c2e5a771" providerId="LiveId" clId="{9FD37FFB-7B56-4B72-892B-04314B687B23}"/>
    <pc:docChg chg="undo custSel addSld delSld modSld delMainMaster">
      <pc:chgData name="Wei Li" userId="fae33518c2e5a771" providerId="LiveId" clId="{9FD37FFB-7B56-4B72-892B-04314B687B23}" dt="2023-12-17T01:34:10.665" v="82" actId="6549"/>
      <pc:docMkLst>
        <pc:docMk/>
      </pc:docMkLst>
      <pc:sldChg chg="del">
        <pc:chgData name="Wei Li" userId="fae33518c2e5a771" providerId="LiveId" clId="{9FD37FFB-7B56-4B72-892B-04314B687B23}" dt="2023-12-17T00:36:48.934" v="0" actId="47"/>
        <pc:sldMkLst>
          <pc:docMk/>
          <pc:sldMk cId="0" sldId="256"/>
        </pc:sldMkLst>
      </pc:sldChg>
      <pc:sldChg chg="del">
        <pc:chgData name="Wei Li" userId="fae33518c2e5a771" providerId="LiveId" clId="{9FD37FFB-7B56-4B72-892B-04314B687B23}" dt="2023-12-17T00:53:00.753" v="2" actId="47"/>
        <pc:sldMkLst>
          <pc:docMk/>
          <pc:sldMk cId="3930666226" sldId="257"/>
        </pc:sldMkLst>
      </pc:sldChg>
      <pc:sldChg chg="del">
        <pc:chgData name="Wei Li" userId="fae33518c2e5a771" providerId="LiveId" clId="{9FD37FFB-7B56-4B72-892B-04314B687B23}" dt="2023-12-17T00:36:48.934" v="0" actId="47"/>
        <pc:sldMkLst>
          <pc:docMk/>
          <pc:sldMk cId="0" sldId="258"/>
        </pc:sldMkLst>
      </pc:sldChg>
      <pc:sldChg chg="del">
        <pc:chgData name="Wei Li" userId="fae33518c2e5a771" providerId="LiveId" clId="{9FD37FFB-7B56-4B72-892B-04314B687B23}" dt="2023-12-17T00:53:00.753" v="2" actId="47"/>
        <pc:sldMkLst>
          <pc:docMk/>
          <pc:sldMk cId="3930023925" sldId="259"/>
        </pc:sldMkLst>
      </pc:sldChg>
      <pc:sldChg chg="del">
        <pc:chgData name="Wei Li" userId="fae33518c2e5a771" providerId="LiveId" clId="{9FD37FFB-7B56-4B72-892B-04314B687B23}" dt="2023-12-17T00:53:00.753" v="2" actId="47"/>
        <pc:sldMkLst>
          <pc:docMk/>
          <pc:sldMk cId="4082821779" sldId="260"/>
        </pc:sldMkLst>
      </pc:sldChg>
      <pc:sldChg chg="del">
        <pc:chgData name="Wei Li" userId="fae33518c2e5a771" providerId="LiveId" clId="{9FD37FFB-7B56-4B72-892B-04314B687B23}" dt="2023-12-17T00:53:00.753" v="2" actId="47"/>
        <pc:sldMkLst>
          <pc:docMk/>
          <pc:sldMk cId="482783441" sldId="261"/>
        </pc:sldMkLst>
      </pc:sldChg>
      <pc:sldChg chg="del">
        <pc:chgData name="Wei Li" userId="fae33518c2e5a771" providerId="LiveId" clId="{9FD37FFB-7B56-4B72-892B-04314B687B23}" dt="2023-12-17T00:53:00.753" v="2" actId="47"/>
        <pc:sldMkLst>
          <pc:docMk/>
          <pc:sldMk cId="2991386546" sldId="262"/>
        </pc:sldMkLst>
      </pc:sldChg>
      <pc:sldChg chg="del">
        <pc:chgData name="Wei Li" userId="fae33518c2e5a771" providerId="LiveId" clId="{9FD37FFB-7B56-4B72-892B-04314B687B23}" dt="2023-12-17T00:53:00.753" v="2" actId="47"/>
        <pc:sldMkLst>
          <pc:docMk/>
          <pc:sldMk cId="1017741457" sldId="263"/>
        </pc:sldMkLst>
      </pc:sldChg>
      <pc:sldChg chg="del">
        <pc:chgData name="Wei Li" userId="fae33518c2e5a771" providerId="LiveId" clId="{9FD37FFB-7B56-4B72-892B-04314B687B23}" dt="2023-12-17T00:53:00.753" v="2" actId="47"/>
        <pc:sldMkLst>
          <pc:docMk/>
          <pc:sldMk cId="1150652686" sldId="264"/>
        </pc:sldMkLst>
      </pc:sldChg>
      <pc:sldChg chg="del">
        <pc:chgData name="Wei Li" userId="fae33518c2e5a771" providerId="LiveId" clId="{9FD37FFB-7B56-4B72-892B-04314B687B23}" dt="2023-12-17T00:53:00.753" v="2" actId="47"/>
        <pc:sldMkLst>
          <pc:docMk/>
          <pc:sldMk cId="1802046630" sldId="265"/>
        </pc:sldMkLst>
      </pc:sldChg>
      <pc:sldChg chg="del">
        <pc:chgData name="Wei Li" userId="fae33518c2e5a771" providerId="LiveId" clId="{9FD37FFB-7B56-4B72-892B-04314B687B23}" dt="2023-12-17T00:53:00.753" v="2" actId="47"/>
        <pc:sldMkLst>
          <pc:docMk/>
          <pc:sldMk cId="228989110" sldId="266"/>
        </pc:sldMkLst>
      </pc:sldChg>
      <pc:sldChg chg="delSp mod">
        <pc:chgData name="Wei Li" userId="fae33518c2e5a771" providerId="LiveId" clId="{9FD37FFB-7B56-4B72-892B-04314B687B23}" dt="2023-12-17T00:56:44.993" v="14" actId="478"/>
        <pc:sldMkLst>
          <pc:docMk/>
          <pc:sldMk cId="3185611366" sldId="271"/>
        </pc:sldMkLst>
        <pc:spChg chg="del">
          <ac:chgData name="Wei Li" userId="fae33518c2e5a771" providerId="LiveId" clId="{9FD37FFB-7B56-4B72-892B-04314B687B23}" dt="2023-12-17T00:56:44.993" v="14" actId="478"/>
          <ac:spMkLst>
            <pc:docMk/>
            <pc:sldMk cId="3185611366" sldId="271"/>
            <ac:spMk id="2" creationId="{913CD706-9501-6C2E-383E-66A21742C0B3}"/>
          </ac:spMkLst>
        </pc:spChg>
      </pc:sldChg>
      <pc:sldChg chg="modSp mod">
        <pc:chgData name="Wei Li" userId="fae33518c2e5a771" providerId="LiveId" clId="{9FD37FFB-7B56-4B72-892B-04314B687B23}" dt="2023-12-17T01:31:46.800" v="58" actId="14100"/>
        <pc:sldMkLst>
          <pc:docMk/>
          <pc:sldMk cId="1095009189" sldId="273"/>
        </pc:sldMkLst>
        <pc:spChg chg="mod">
          <ac:chgData name="Wei Li" userId="fae33518c2e5a771" providerId="LiveId" clId="{9FD37FFB-7B56-4B72-892B-04314B687B23}" dt="2023-12-17T01:31:46.800" v="58" actId="14100"/>
          <ac:spMkLst>
            <pc:docMk/>
            <pc:sldMk cId="1095009189" sldId="273"/>
            <ac:spMk id="5" creationId="{A3ED9C97-F267-DE60-41C6-4247C4FF8198}"/>
          </ac:spMkLst>
        </pc:spChg>
      </pc:sldChg>
      <pc:sldChg chg="del">
        <pc:chgData name="Wei Li" userId="fae33518c2e5a771" providerId="LiveId" clId="{9FD37FFB-7B56-4B72-892B-04314B687B23}" dt="2023-12-17T00:53:00.753" v="2" actId="47"/>
        <pc:sldMkLst>
          <pc:docMk/>
          <pc:sldMk cId="0" sldId="288"/>
        </pc:sldMkLst>
      </pc:sldChg>
      <pc:sldChg chg="del">
        <pc:chgData name="Wei Li" userId="fae33518c2e5a771" providerId="LiveId" clId="{9FD37FFB-7B56-4B72-892B-04314B687B23}" dt="2023-12-17T00:53:00.753" v="2" actId="47"/>
        <pc:sldMkLst>
          <pc:docMk/>
          <pc:sldMk cId="1376698442" sldId="307"/>
        </pc:sldMkLst>
      </pc:sldChg>
      <pc:sldChg chg="del">
        <pc:chgData name="Wei Li" userId="fae33518c2e5a771" providerId="LiveId" clId="{9FD37FFB-7B56-4B72-892B-04314B687B23}" dt="2023-12-17T00:53:00.753" v="2" actId="47"/>
        <pc:sldMkLst>
          <pc:docMk/>
          <pc:sldMk cId="153909383" sldId="407"/>
        </pc:sldMkLst>
      </pc:sldChg>
      <pc:sldChg chg="del">
        <pc:chgData name="Wei Li" userId="fae33518c2e5a771" providerId="LiveId" clId="{9FD37FFB-7B56-4B72-892B-04314B687B23}" dt="2023-12-17T00:53:00.753" v="2" actId="47"/>
        <pc:sldMkLst>
          <pc:docMk/>
          <pc:sldMk cId="0" sldId="631"/>
        </pc:sldMkLst>
      </pc:sldChg>
      <pc:sldChg chg="del">
        <pc:chgData name="Wei Li" userId="fae33518c2e5a771" providerId="LiveId" clId="{9FD37FFB-7B56-4B72-892B-04314B687B23}" dt="2023-12-17T00:53:00.753" v="2" actId="47"/>
        <pc:sldMkLst>
          <pc:docMk/>
          <pc:sldMk cId="0" sldId="633"/>
        </pc:sldMkLst>
      </pc:sldChg>
      <pc:sldChg chg="del">
        <pc:chgData name="Wei Li" userId="fae33518c2e5a771" providerId="LiveId" clId="{9FD37FFB-7B56-4B72-892B-04314B687B23}" dt="2023-12-17T00:53:00.753" v="2" actId="47"/>
        <pc:sldMkLst>
          <pc:docMk/>
          <pc:sldMk cId="0" sldId="634"/>
        </pc:sldMkLst>
      </pc:sldChg>
      <pc:sldChg chg="del">
        <pc:chgData name="Wei Li" userId="fae33518c2e5a771" providerId="LiveId" clId="{9FD37FFB-7B56-4B72-892B-04314B687B23}" dt="2023-12-17T00:53:00.753" v="2" actId="47"/>
        <pc:sldMkLst>
          <pc:docMk/>
          <pc:sldMk cId="0" sldId="657"/>
        </pc:sldMkLst>
      </pc:sldChg>
      <pc:sldChg chg="del">
        <pc:chgData name="Wei Li" userId="fae33518c2e5a771" providerId="LiveId" clId="{9FD37FFB-7B56-4B72-892B-04314B687B23}" dt="2023-12-17T00:53:00.753" v="2" actId="47"/>
        <pc:sldMkLst>
          <pc:docMk/>
          <pc:sldMk cId="0" sldId="669"/>
        </pc:sldMkLst>
      </pc:sldChg>
      <pc:sldChg chg="del">
        <pc:chgData name="Wei Li" userId="fae33518c2e5a771" providerId="LiveId" clId="{9FD37FFB-7B56-4B72-892B-04314B687B23}" dt="2023-12-17T00:53:00.753" v="2" actId="47"/>
        <pc:sldMkLst>
          <pc:docMk/>
          <pc:sldMk cId="0" sldId="671"/>
        </pc:sldMkLst>
      </pc:sldChg>
      <pc:sldChg chg="del">
        <pc:chgData name="Wei Li" userId="fae33518c2e5a771" providerId="LiveId" clId="{9FD37FFB-7B56-4B72-892B-04314B687B23}" dt="2023-12-17T00:53:00.753" v="2" actId="47"/>
        <pc:sldMkLst>
          <pc:docMk/>
          <pc:sldMk cId="3951088869" sldId="672"/>
        </pc:sldMkLst>
      </pc:sldChg>
      <pc:sldChg chg="del">
        <pc:chgData name="Wei Li" userId="fae33518c2e5a771" providerId="LiveId" clId="{9FD37FFB-7B56-4B72-892B-04314B687B23}" dt="2023-12-17T00:53:00.753" v="2" actId="47"/>
        <pc:sldMkLst>
          <pc:docMk/>
          <pc:sldMk cId="3919736192" sldId="673"/>
        </pc:sldMkLst>
      </pc:sldChg>
      <pc:sldChg chg="del">
        <pc:chgData name="Wei Li" userId="fae33518c2e5a771" providerId="LiveId" clId="{9FD37FFB-7B56-4B72-892B-04314B687B23}" dt="2023-12-17T00:53:00.753" v="2" actId="47"/>
        <pc:sldMkLst>
          <pc:docMk/>
          <pc:sldMk cId="3372461617" sldId="674"/>
        </pc:sldMkLst>
      </pc:sldChg>
      <pc:sldChg chg="del">
        <pc:chgData name="Wei Li" userId="fae33518c2e5a771" providerId="LiveId" clId="{9FD37FFB-7B56-4B72-892B-04314B687B23}" dt="2023-12-17T00:53:00.753" v="2" actId="47"/>
        <pc:sldMkLst>
          <pc:docMk/>
          <pc:sldMk cId="3533032609" sldId="675"/>
        </pc:sldMkLst>
      </pc:sldChg>
      <pc:sldChg chg="modSp mod">
        <pc:chgData name="Wei Li" userId="fae33518c2e5a771" providerId="LiveId" clId="{9FD37FFB-7B56-4B72-892B-04314B687B23}" dt="2023-12-17T01:33:23.880" v="71" actId="20577"/>
        <pc:sldMkLst>
          <pc:docMk/>
          <pc:sldMk cId="521323180" sldId="3898"/>
        </pc:sldMkLst>
        <pc:spChg chg="mod">
          <ac:chgData name="Wei Li" userId="fae33518c2e5a771" providerId="LiveId" clId="{9FD37FFB-7B56-4B72-892B-04314B687B23}" dt="2023-12-17T01:33:23.880" v="71" actId="20577"/>
          <ac:spMkLst>
            <pc:docMk/>
            <pc:sldMk cId="521323180" sldId="3898"/>
            <ac:spMk id="4" creationId="{AB928B3A-8B07-440E-6532-329534C650BA}"/>
          </ac:spMkLst>
        </pc:spChg>
      </pc:sldChg>
      <pc:sldChg chg="modSp mod">
        <pc:chgData name="Wei Li" userId="fae33518c2e5a771" providerId="LiveId" clId="{9FD37FFB-7B56-4B72-892B-04314B687B23}" dt="2023-12-17T00:54:21.338" v="12" actId="20577"/>
        <pc:sldMkLst>
          <pc:docMk/>
          <pc:sldMk cId="1187257088" sldId="3973"/>
        </pc:sldMkLst>
        <pc:spChg chg="mod">
          <ac:chgData name="Wei Li" userId="fae33518c2e5a771" providerId="LiveId" clId="{9FD37FFB-7B56-4B72-892B-04314B687B23}" dt="2023-12-17T00:54:21.338" v="12" actId="20577"/>
          <ac:spMkLst>
            <pc:docMk/>
            <pc:sldMk cId="1187257088" sldId="3973"/>
            <ac:spMk id="4" creationId="{7BE76194-7459-B931-F5F0-8E5FB6B994A3}"/>
          </ac:spMkLst>
        </pc:spChg>
        <pc:spChg chg="mod">
          <ac:chgData name="Wei Li" userId="fae33518c2e5a771" providerId="LiveId" clId="{9FD37FFB-7B56-4B72-892B-04314B687B23}" dt="2023-12-17T00:53:36.700" v="3"/>
          <ac:spMkLst>
            <pc:docMk/>
            <pc:sldMk cId="1187257088" sldId="3973"/>
            <ac:spMk id="6" creationId="{0A21F562-3CFA-3F91-2050-A2391DC02709}"/>
          </ac:spMkLst>
        </pc:spChg>
      </pc:sldChg>
      <pc:sldChg chg="modSp mod">
        <pc:chgData name="Wei Li" userId="fae33518c2e5a771" providerId="LiveId" clId="{9FD37FFB-7B56-4B72-892B-04314B687B23}" dt="2023-12-17T01:03:51.835" v="35" actId="20577"/>
        <pc:sldMkLst>
          <pc:docMk/>
          <pc:sldMk cId="939554979" sldId="3976"/>
        </pc:sldMkLst>
        <pc:spChg chg="mod">
          <ac:chgData name="Wei Li" userId="fae33518c2e5a771" providerId="LiveId" clId="{9FD37FFB-7B56-4B72-892B-04314B687B23}" dt="2023-12-17T01:03:51.835" v="35" actId="20577"/>
          <ac:spMkLst>
            <pc:docMk/>
            <pc:sldMk cId="939554979" sldId="3976"/>
            <ac:spMk id="3" creationId="{89253642-C0DE-7C83-A7A1-3E35788E3CB5}"/>
          </ac:spMkLst>
        </pc:spChg>
      </pc:sldChg>
      <pc:sldChg chg="modSp mod">
        <pc:chgData name="Wei Li" userId="fae33518c2e5a771" providerId="LiveId" clId="{9FD37FFB-7B56-4B72-892B-04314B687B23}" dt="2023-12-17T01:04:04.508" v="38" actId="6549"/>
        <pc:sldMkLst>
          <pc:docMk/>
          <pc:sldMk cId="1441545845" sldId="4045"/>
        </pc:sldMkLst>
        <pc:spChg chg="mod">
          <ac:chgData name="Wei Li" userId="fae33518c2e5a771" providerId="LiveId" clId="{9FD37FFB-7B56-4B72-892B-04314B687B23}" dt="2023-12-17T01:04:04.508" v="38" actId="6549"/>
          <ac:spMkLst>
            <pc:docMk/>
            <pc:sldMk cId="1441545845" sldId="4045"/>
            <ac:spMk id="3" creationId="{89253642-C0DE-7C83-A7A1-3E35788E3CB5}"/>
          </ac:spMkLst>
        </pc:spChg>
      </pc:sldChg>
      <pc:sldChg chg="del">
        <pc:chgData name="Wei Li" userId="fae33518c2e5a771" providerId="LiveId" clId="{9FD37FFB-7B56-4B72-892B-04314B687B23}" dt="2023-12-17T00:53:00.753" v="2" actId="47"/>
        <pc:sldMkLst>
          <pc:docMk/>
          <pc:sldMk cId="3877897862" sldId="4046"/>
        </pc:sldMkLst>
      </pc:sldChg>
      <pc:sldChg chg="del">
        <pc:chgData name="Wei Li" userId="fae33518c2e5a771" providerId="LiveId" clId="{9FD37FFB-7B56-4B72-892B-04314B687B23}" dt="2023-12-17T00:56:21.515" v="13" actId="47"/>
        <pc:sldMkLst>
          <pc:docMk/>
          <pc:sldMk cId="121772957" sldId="5584"/>
        </pc:sldMkLst>
      </pc:sldChg>
      <pc:sldChg chg="del">
        <pc:chgData name="Wei Li" userId="fae33518c2e5a771" providerId="LiveId" clId="{9FD37FFB-7B56-4B72-892B-04314B687B23}" dt="2023-12-17T00:56:21.515" v="13" actId="47"/>
        <pc:sldMkLst>
          <pc:docMk/>
          <pc:sldMk cId="1153768213" sldId="5585"/>
        </pc:sldMkLst>
      </pc:sldChg>
      <pc:sldChg chg="del">
        <pc:chgData name="Wei Li" userId="fae33518c2e5a771" providerId="LiveId" clId="{9FD37FFB-7B56-4B72-892B-04314B687B23}" dt="2023-12-17T00:56:21.515" v="13" actId="47"/>
        <pc:sldMkLst>
          <pc:docMk/>
          <pc:sldMk cId="1078335584" sldId="5586"/>
        </pc:sldMkLst>
      </pc:sldChg>
      <pc:sldChg chg="del">
        <pc:chgData name="Wei Li" userId="fae33518c2e5a771" providerId="LiveId" clId="{9FD37FFB-7B56-4B72-892B-04314B687B23}" dt="2023-12-17T00:56:21.515" v="13" actId="47"/>
        <pc:sldMkLst>
          <pc:docMk/>
          <pc:sldMk cId="1733787735" sldId="5587"/>
        </pc:sldMkLst>
      </pc:sldChg>
      <pc:sldChg chg="del">
        <pc:chgData name="Wei Li" userId="fae33518c2e5a771" providerId="LiveId" clId="{9FD37FFB-7B56-4B72-892B-04314B687B23}" dt="2023-12-17T00:56:21.515" v="13" actId="47"/>
        <pc:sldMkLst>
          <pc:docMk/>
          <pc:sldMk cId="348845382" sldId="5588"/>
        </pc:sldMkLst>
      </pc:sldChg>
      <pc:sldChg chg="del">
        <pc:chgData name="Wei Li" userId="fae33518c2e5a771" providerId="LiveId" clId="{9FD37FFB-7B56-4B72-892B-04314B687B23}" dt="2023-12-17T00:56:21.515" v="13" actId="47"/>
        <pc:sldMkLst>
          <pc:docMk/>
          <pc:sldMk cId="2251201088" sldId="5589"/>
        </pc:sldMkLst>
      </pc:sldChg>
      <pc:sldChg chg="del">
        <pc:chgData name="Wei Li" userId="fae33518c2e5a771" providerId="LiveId" clId="{9FD37FFB-7B56-4B72-892B-04314B687B23}" dt="2023-12-17T00:56:21.515" v="13" actId="47"/>
        <pc:sldMkLst>
          <pc:docMk/>
          <pc:sldMk cId="487219830" sldId="5590"/>
        </pc:sldMkLst>
      </pc:sldChg>
      <pc:sldChg chg="del">
        <pc:chgData name="Wei Li" userId="fae33518c2e5a771" providerId="LiveId" clId="{9FD37FFB-7B56-4B72-892B-04314B687B23}" dt="2023-12-17T00:37:02.276" v="1" actId="47"/>
        <pc:sldMkLst>
          <pc:docMk/>
          <pc:sldMk cId="1804784486" sldId="5591"/>
        </pc:sldMkLst>
      </pc:sldChg>
      <pc:sldChg chg="del">
        <pc:chgData name="Wei Li" userId="fae33518c2e5a771" providerId="LiveId" clId="{9FD37FFB-7B56-4B72-892B-04314B687B23}" dt="2023-12-17T00:37:02.276" v="1" actId="47"/>
        <pc:sldMkLst>
          <pc:docMk/>
          <pc:sldMk cId="2532453098" sldId="5592"/>
        </pc:sldMkLst>
      </pc:sldChg>
      <pc:sldChg chg="del">
        <pc:chgData name="Wei Li" userId="fae33518c2e5a771" providerId="LiveId" clId="{9FD37FFB-7B56-4B72-892B-04314B687B23}" dt="2023-12-17T00:37:02.276" v="1" actId="47"/>
        <pc:sldMkLst>
          <pc:docMk/>
          <pc:sldMk cId="3271475250" sldId="5593"/>
        </pc:sldMkLst>
      </pc:sldChg>
      <pc:sldChg chg="del">
        <pc:chgData name="Wei Li" userId="fae33518c2e5a771" providerId="LiveId" clId="{9FD37FFB-7B56-4B72-892B-04314B687B23}" dt="2023-12-17T00:37:02.276" v="1" actId="47"/>
        <pc:sldMkLst>
          <pc:docMk/>
          <pc:sldMk cId="3430526629" sldId="5594"/>
        </pc:sldMkLst>
      </pc:sldChg>
      <pc:sldChg chg="del">
        <pc:chgData name="Wei Li" userId="fae33518c2e5a771" providerId="LiveId" clId="{9FD37FFB-7B56-4B72-892B-04314B687B23}" dt="2023-12-17T00:37:02.276" v="1" actId="47"/>
        <pc:sldMkLst>
          <pc:docMk/>
          <pc:sldMk cId="1696001160" sldId="5595"/>
        </pc:sldMkLst>
      </pc:sldChg>
      <pc:sldChg chg="del">
        <pc:chgData name="Wei Li" userId="fae33518c2e5a771" providerId="LiveId" clId="{9FD37FFB-7B56-4B72-892B-04314B687B23}" dt="2023-12-17T00:36:48.934" v="0" actId="47"/>
        <pc:sldMkLst>
          <pc:docMk/>
          <pc:sldMk cId="0" sldId="5596"/>
        </pc:sldMkLst>
      </pc:sldChg>
      <pc:sldChg chg="del">
        <pc:chgData name="Wei Li" userId="fae33518c2e5a771" providerId="LiveId" clId="{9FD37FFB-7B56-4B72-892B-04314B687B23}" dt="2023-12-17T00:36:48.934" v="0" actId="47"/>
        <pc:sldMkLst>
          <pc:docMk/>
          <pc:sldMk cId="0" sldId="5597"/>
        </pc:sldMkLst>
      </pc:sldChg>
      <pc:sldChg chg="del">
        <pc:chgData name="Wei Li" userId="fae33518c2e5a771" providerId="LiveId" clId="{9FD37FFB-7B56-4B72-892B-04314B687B23}" dt="2023-12-17T00:36:48.934" v="0" actId="47"/>
        <pc:sldMkLst>
          <pc:docMk/>
          <pc:sldMk cId="0" sldId="5598"/>
        </pc:sldMkLst>
      </pc:sldChg>
      <pc:sldChg chg="del">
        <pc:chgData name="Wei Li" userId="fae33518c2e5a771" providerId="LiveId" clId="{9FD37FFB-7B56-4B72-892B-04314B687B23}" dt="2023-12-17T00:36:48.934" v="0" actId="47"/>
        <pc:sldMkLst>
          <pc:docMk/>
          <pc:sldMk cId="0" sldId="5599"/>
        </pc:sldMkLst>
      </pc:sldChg>
      <pc:sldChg chg="del">
        <pc:chgData name="Wei Li" userId="fae33518c2e5a771" providerId="LiveId" clId="{9FD37FFB-7B56-4B72-892B-04314B687B23}" dt="2023-12-17T00:36:48.934" v="0" actId="47"/>
        <pc:sldMkLst>
          <pc:docMk/>
          <pc:sldMk cId="0" sldId="5600"/>
        </pc:sldMkLst>
      </pc:sldChg>
      <pc:sldChg chg="del">
        <pc:chgData name="Wei Li" userId="fae33518c2e5a771" providerId="LiveId" clId="{9FD37FFB-7B56-4B72-892B-04314B687B23}" dt="2023-12-17T00:36:48.934" v="0" actId="47"/>
        <pc:sldMkLst>
          <pc:docMk/>
          <pc:sldMk cId="3912457390" sldId="5601"/>
        </pc:sldMkLst>
      </pc:sldChg>
      <pc:sldChg chg="del">
        <pc:chgData name="Wei Li" userId="fae33518c2e5a771" providerId="LiveId" clId="{9FD37FFB-7B56-4B72-892B-04314B687B23}" dt="2023-12-17T00:36:48.934" v="0" actId="47"/>
        <pc:sldMkLst>
          <pc:docMk/>
          <pc:sldMk cId="2622078305" sldId="5602"/>
        </pc:sldMkLst>
      </pc:sldChg>
      <pc:sldChg chg="del">
        <pc:chgData name="Wei Li" userId="fae33518c2e5a771" providerId="LiveId" clId="{9FD37FFB-7B56-4B72-892B-04314B687B23}" dt="2023-12-17T00:36:48.934" v="0" actId="47"/>
        <pc:sldMkLst>
          <pc:docMk/>
          <pc:sldMk cId="3275492051" sldId="5603"/>
        </pc:sldMkLst>
      </pc:sldChg>
      <pc:sldChg chg="del">
        <pc:chgData name="Wei Li" userId="fae33518c2e5a771" providerId="LiveId" clId="{9FD37FFB-7B56-4B72-892B-04314B687B23}" dt="2023-12-17T00:36:48.934" v="0" actId="47"/>
        <pc:sldMkLst>
          <pc:docMk/>
          <pc:sldMk cId="3667284626" sldId="5604"/>
        </pc:sldMkLst>
      </pc:sldChg>
      <pc:sldChg chg="del">
        <pc:chgData name="Wei Li" userId="fae33518c2e5a771" providerId="LiveId" clId="{9FD37FFB-7B56-4B72-892B-04314B687B23}" dt="2023-12-17T00:36:48.934" v="0" actId="47"/>
        <pc:sldMkLst>
          <pc:docMk/>
          <pc:sldMk cId="4069562513" sldId="5605"/>
        </pc:sldMkLst>
      </pc:sldChg>
      <pc:sldChg chg="del">
        <pc:chgData name="Wei Li" userId="fae33518c2e5a771" providerId="LiveId" clId="{9FD37FFB-7B56-4B72-892B-04314B687B23}" dt="2023-12-17T00:36:48.934" v="0" actId="47"/>
        <pc:sldMkLst>
          <pc:docMk/>
          <pc:sldMk cId="4047864709" sldId="5606"/>
        </pc:sldMkLst>
      </pc:sldChg>
      <pc:sldChg chg="del">
        <pc:chgData name="Wei Li" userId="fae33518c2e5a771" providerId="LiveId" clId="{9FD37FFB-7B56-4B72-892B-04314B687B23}" dt="2023-12-17T00:36:48.934" v="0" actId="47"/>
        <pc:sldMkLst>
          <pc:docMk/>
          <pc:sldMk cId="1357984407" sldId="5607"/>
        </pc:sldMkLst>
      </pc:sldChg>
      <pc:sldChg chg="del">
        <pc:chgData name="Wei Li" userId="fae33518c2e5a771" providerId="LiveId" clId="{9FD37FFB-7B56-4B72-892B-04314B687B23}" dt="2023-12-17T00:36:48.934" v="0" actId="47"/>
        <pc:sldMkLst>
          <pc:docMk/>
          <pc:sldMk cId="3985724323" sldId="5608"/>
        </pc:sldMkLst>
      </pc:sldChg>
      <pc:sldChg chg="del">
        <pc:chgData name="Wei Li" userId="fae33518c2e5a771" providerId="LiveId" clId="{9FD37FFB-7B56-4B72-892B-04314B687B23}" dt="2023-12-17T00:36:48.934" v="0" actId="47"/>
        <pc:sldMkLst>
          <pc:docMk/>
          <pc:sldMk cId="2053880349" sldId="5609"/>
        </pc:sldMkLst>
      </pc:sldChg>
      <pc:sldChg chg="del">
        <pc:chgData name="Wei Li" userId="fae33518c2e5a771" providerId="LiveId" clId="{9FD37FFB-7B56-4B72-892B-04314B687B23}" dt="2023-12-17T00:36:48.934" v="0" actId="47"/>
        <pc:sldMkLst>
          <pc:docMk/>
          <pc:sldMk cId="4011038528" sldId="5610"/>
        </pc:sldMkLst>
      </pc:sldChg>
      <pc:sldChg chg="del">
        <pc:chgData name="Wei Li" userId="fae33518c2e5a771" providerId="LiveId" clId="{9FD37FFB-7B56-4B72-892B-04314B687B23}" dt="2023-12-17T00:36:48.934" v="0" actId="47"/>
        <pc:sldMkLst>
          <pc:docMk/>
          <pc:sldMk cId="3123581761" sldId="5611"/>
        </pc:sldMkLst>
      </pc:sldChg>
      <pc:sldChg chg="del">
        <pc:chgData name="Wei Li" userId="fae33518c2e5a771" providerId="LiveId" clId="{9FD37FFB-7B56-4B72-892B-04314B687B23}" dt="2023-12-17T00:36:48.934" v="0" actId="47"/>
        <pc:sldMkLst>
          <pc:docMk/>
          <pc:sldMk cId="2296887727" sldId="5612"/>
        </pc:sldMkLst>
      </pc:sldChg>
      <pc:sldChg chg="del">
        <pc:chgData name="Wei Li" userId="fae33518c2e5a771" providerId="LiveId" clId="{9FD37FFB-7B56-4B72-892B-04314B687B23}" dt="2023-12-17T00:36:48.934" v="0" actId="47"/>
        <pc:sldMkLst>
          <pc:docMk/>
          <pc:sldMk cId="1668524255" sldId="5613"/>
        </pc:sldMkLst>
      </pc:sldChg>
      <pc:sldChg chg="del">
        <pc:chgData name="Wei Li" userId="fae33518c2e5a771" providerId="LiveId" clId="{9FD37FFB-7B56-4B72-892B-04314B687B23}" dt="2023-12-17T00:36:48.934" v="0" actId="47"/>
        <pc:sldMkLst>
          <pc:docMk/>
          <pc:sldMk cId="1557026630" sldId="5614"/>
        </pc:sldMkLst>
      </pc:sldChg>
      <pc:sldChg chg="del">
        <pc:chgData name="Wei Li" userId="fae33518c2e5a771" providerId="LiveId" clId="{9FD37FFB-7B56-4B72-892B-04314B687B23}" dt="2023-12-17T00:36:48.934" v="0" actId="47"/>
        <pc:sldMkLst>
          <pc:docMk/>
          <pc:sldMk cId="714902703" sldId="5615"/>
        </pc:sldMkLst>
      </pc:sldChg>
      <pc:sldChg chg="modSp mod">
        <pc:chgData name="Wei Li" userId="fae33518c2e5a771" providerId="LiveId" clId="{9FD37FFB-7B56-4B72-892B-04314B687B23}" dt="2023-12-17T01:33:40.283" v="77" actId="6549"/>
        <pc:sldMkLst>
          <pc:docMk/>
          <pc:sldMk cId="1355953003" sldId="5616"/>
        </pc:sldMkLst>
        <pc:spChg chg="mod">
          <ac:chgData name="Wei Li" userId="fae33518c2e5a771" providerId="LiveId" clId="{9FD37FFB-7B56-4B72-892B-04314B687B23}" dt="2023-12-17T01:33:40.283" v="77" actId="6549"/>
          <ac:spMkLst>
            <pc:docMk/>
            <pc:sldMk cId="1355953003" sldId="5616"/>
            <ac:spMk id="4" creationId="{AB928B3A-8B07-440E-6532-329534C650BA}"/>
          </ac:spMkLst>
        </pc:spChg>
      </pc:sldChg>
      <pc:sldChg chg="modSp mod">
        <pc:chgData name="Wei Li" userId="fae33518c2e5a771" providerId="LiveId" clId="{9FD37FFB-7B56-4B72-892B-04314B687B23}" dt="2023-12-17T01:33:57.485" v="80" actId="20577"/>
        <pc:sldMkLst>
          <pc:docMk/>
          <pc:sldMk cId="4185961323" sldId="5617"/>
        </pc:sldMkLst>
        <pc:spChg chg="mod">
          <ac:chgData name="Wei Li" userId="fae33518c2e5a771" providerId="LiveId" clId="{9FD37FFB-7B56-4B72-892B-04314B687B23}" dt="2023-12-17T01:33:57.485" v="80" actId="20577"/>
          <ac:spMkLst>
            <pc:docMk/>
            <pc:sldMk cId="4185961323" sldId="5617"/>
            <ac:spMk id="4" creationId="{AB928B3A-8B07-440E-6532-329534C650BA}"/>
          </ac:spMkLst>
        </pc:spChg>
      </pc:sldChg>
      <pc:sldChg chg="del">
        <pc:chgData name="Wei Li" userId="fae33518c2e5a771" providerId="LiveId" clId="{9FD37FFB-7B56-4B72-892B-04314B687B23}" dt="2023-12-17T00:56:21.515" v="13" actId="47"/>
        <pc:sldMkLst>
          <pc:docMk/>
          <pc:sldMk cId="3890855024" sldId="5618"/>
        </pc:sldMkLst>
      </pc:sldChg>
      <pc:sldChg chg="del">
        <pc:chgData name="Wei Li" userId="fae33518c2e5a771" providerId="LiveId" clId="{9FD37FFB-7B56-4B72-892B-04314B687B23}" dt="2023-12-17T00:56:21.515" v="13" actId="47"/>
        <pc:sldMkLst>
          <pc:docMk/>
          <pc:sldMk cId="1154389876" sldId="5619"/>
        </pc:sldMkLst>
      </pc:sldChg>
      <pc:sldChg chg="del">
        <pc:chgData name="Wei Li" userId="fae33518c2e5a771" providerId="LiveId" clId="{9FD37FFB-7B56-4B72-892B-04314B687B23}" dt="2023-12-17T00:56:21.515" v="13" actId="47"/>
        <pc:sldMkLst>
          <pc:docMk/>
          <pc:sldMk cId="4232408352" sldId="5620"/>
        </pc:sldMkLst>
      </pc:sldChg>
      <pc:sldChg chg="del">
        <pc:chgData name="Wei Li" userId="fae33518c2e5a771" providerId="LiveId" clId="{9FD37FFB-7B56-4B72-892B-04314B687B23}" dt="2023-12-17T00:56:21.515" v="13" actId="47"/>
        <pc:sldMkLst>
          <pc:docMk/>
          <pc:sldMk cId="337059822" sldId="5621"/>
        </pc:sldMkLst>
      </pc:sldChg>
      <pc:sldChg chg="del">
        <pc:chgData name="Wei Li" userId="fae33518c2e5a771" providerId="LiveId" clId="{9FD37FFB-7B56-4B72-892B-04314B687B23}" dt="2023-12-17T00:56:21.515" v="13" actId="47"/>
        <pc:sldMkLst>
          <pc:docMk/>
          <pc:sldMk cId="2698137942" sldId="5622"/>
        </pc:sldMkLst>
      </pc:sldChg>
      <pc:sldChg chg="modSp add mod">
        <pc:chgData name="Wei Li" userId="fae33518c2e5a771" providerId="LiveId" clId="{9FD37FFB-7B56-4B72-892B-04314B687B23}" dt="2023-12-17T01:34:10.665" v="82" actId="6549"/>
        <pc:sldMkLst>
          <pc:docMk/>
          <pc:sldMk cId="3066494377" sldId="5624"/>
        </pc:sldMkLst>
        <pc:spChg chg="mod">
          <ac:chgData name="Wei Li" userId="fae33518c2e5a771" providerId="LiveId" clId="{9FD37FFB-7B56-4B72-892B-04314B687B23}" dt="2023-12-17T01:34:10.665" v="82" actId="6549"/>
          <ac:spMkLst>
            <pc:docMk/>
            <pc:sldMk cId="3066494377" sldId="5624"/>
            <ac:spMk id="4" creationId="{AB928B3A-8B07-440E-6532-329534C650BA}"/>
          </ac:spMkLst>
        </pc:spChg>
      </pc:sldChg>
      <pc:sldMasterChg chg="del delSldLayout">
        <pc:chgData name="Wei Li" userId="fae33518c2e5a771" providerId="LiveId" clId="{9FD37FFB-7B56-4B72-892B-04314B687B23}" dt="2023-12-17T00:53:00.753" v="2" actId="47"/>
        <pc:sldMasterMkLst>
          <pc:docMk/>
          <pc:sldMasterMk cId="3060488283" sldId="2147483898"/>
        </pc:sldMasterMkLst>
        <pc:sldLayoutChg chg="del">
          <pc:chgData name="Wei Li" userId="fae33518c2e5a771" providerId="LiveId" clId="{9FD37FFB-7B56-4B72-892B-04314B687B23}" dt="2023-12-17T00:53:00.753" v="2" actId="47"/>
          <pc:sldLayoutMkLst>
            <pc:docMk/>
            <pc:sldMasterMk cId="3060488283" sldId="2147483898"/>
            <pc:sldLayoutMk cId="914910287" sldId="2147483899"/>
          </pc:sldLayoutMkLst>
        </pc:sldLayoutChg>
        <pc:sldLayoutChg chg="del">
          <pc:chgData name="Wei Li" userId="fae33518c2e5a771" providerId="LiveId" clId="{9FD37FFB-7B56-4B72-892B-04314B687B23}" dt="2023-12-17T00:53:00.753" v="2" actId="47"/>
          <pc:sldLayoutMkLst>
            <pc:docMk/>
            <pc:sldMasterMk cId="3060488283" sldId="2147483898"/>
            <pc:sldLayoutMk cId="2196864306" sldId="2147483900"/>
          </pc:sldLayoutMkLst>
        </pc:sldLayoutChg>
        <pc:sldLayoutChg chg="del">
          <pc:chgData name="Wei Li" userId="fae33518c2e5a771" providerId="LiveId" clId="{9FD37FFB-7B56-4B72-892B-04314B687B23}" dt="2023-12-17T00:53:00.753" v="2" actId="47"/>
          <pc:sldLayoutMkLst>
            <pc:docMk/>
            <pc:sldMasterMk cId="3060488283" sldId="2147483898"/>
            <pc:sldLayoutMk cId="1787301174" sldId="2147483901"/>
          </pc:sldLayoutMkLst>
        </pc:sldLayoutChg>
        <pc:sldLayoutChg chg="del">
          <pc:chgData name="Wei Li" userId="fae33518c2e5a771" providerId="LiveId" clId="{9FD37FFB-7B56-4B72-892B-04314B687B23}" dt="2023-12-17T00:53:00.753" v="2" actId="47"/>
          <pc:sldLayoutMkLst>
            <pc:docMk/>
            <pc:sldMasterMk cId="3060488283" sldId="2147483898"/>
            <pc:sldLayoutMk cId="3883735078" sldId="2147483902"/>
          </pc:sldLayoutMkLst>
        </pc:sldLayoutChg>
        <pc:sldLayoutChg chg="del">
          <pc:chgData name="Wei Li" userId="fae33518c2e5a771" providerId="LiveId" clId="{9FD37FFB-7B56-4B72-892B-04314B687B23}" dt="2023-12-17T00:53:00.753" v="2" actId="47"/>
          <pc:sldLayoutMkLst>
            <pc:docMk/>
            <pc:sldMasterMk cId="3060488283" sldId="2147483898"/>
            <pc:sldLayoutMk cId="2912923089" sldId="2147483903"/>
          </pc:sldLayoutMkLst>
        </pc:sldLayoutChg>
        <pc:sldLayoutChg chg="del">
          <pc:chgData name="Wei Li" userId="fae33518c2e5a771" providerId="LiveId" clId="{9FD37FFB-7B56-4B72-892B-04314B687B23}" dt="2023-12-17T00:53:00.753" v="2" actId="47"/>
          <pc:sldLayoutMkLst>
            <pc:docMk/>
            <pc:sldMasterMk cId="3060488283" sldId="2147483898"/>
            <pc:sldLayoutMk cId="4253348305" sldId="2147483904"/>
          </pc:sldLayoutMkLst>
        </pc:sldLayoutChg>
        <pc:sldLayoutChg chg="del">
          <pc:chgData name="Wei Li" userId="fae33518c2e5a771" providerId="LiveId" clId="{9FD37FFB-7B56-4B72-892B-04314B687B23}" dt="2023-12-17T00:53:00.753" v="2" actId="47"/>
          <pc:sldLayoutMkLst>
            <pc:docMk/>
            <pc:sldMasterMk cId="3060488283" sldId="2147483898"/>
            <pc:sldLayoutMk cId="2216171210" sldId="2147483905"/>
          </pc:sldLayoutMkLst>
        </pc:sldLayoutChg>
        <pc:sldLayoutChg chg="del">
          <pc:chgData name="Wei Li" userId="fae33518c2e5a771" providerId="LiveId" clId="{9FD37FFB-7B56-4B72-892B-04314B687B23}" dt="2023-12-17T00:53:00.753" v="2" actId="47"/>
          <pc:sldLayoutMkLst>
            <pc:docMk/>
            <pc:sldMasterMk cId="3060488283" sldId="2147483898"/>
            <pc:sldLayoutMk cId="2342153821" sldId="2147483906"/>
          </pc:sldLayoutMkLst>
        </pc:sldLayoutChg>
        <pc:sldLayoutChg chg="del">
          <pc:chgData name="Wei Li" userId="fae33518c2e5a771" providerId="LiveId" clId="{9FD37FFB-7B56-4B72-892B-04314B687B23}" dt="2023-12-17T00:53:00.753" v="2" actId="47"/>
          <pc:sldLayoutMkLst>
            <pc:docMk/>
            <pc:sldMasterMk cId="3060488283" sldId="2147483898"/>
            <pc:sldLayoutMk cId="1493781524" sldId="2147483907"/>
          </pc:sldLayoutMkLst>
        </pc:sldLayoutChg>
        <pc:sldLayoutChg chg="del">
          <pc:chgData name="Wei Li" userId="fae33518c2e5a771" providerId="LiveId" clId="{9FD37FFB-7B56-4B72-892B-04314B687B23}" dt="2023-12-17T00:53:00.753" v="2" actId="47"/>
          <pc:sldLayoutMkLst>
            <pc:docMk/>
            <pc:sldMasterMk cId="3060488283" sldId="2147483898"/>
            <pc:sldLayoutMk cId="1963469662" sldId="2147483908"/>
          </pc:sldLayoutMkLst>
        </pc:sldLayoutChg>
        <pc:sldLayoutChg chg="del">
          <pc:chgData name="Wei Li" userId="fae33518c2e5a771" providerId="LiveId" clId="{9FD37FFB-7B56-4B72-892B-04314B687B23}" dt="2023-12-17T00:53:00.753" v="2" actId="47"/>
          <pc:sldLayoutMkLst>
            <pc:docMk/>
            <pc:sldMasterMk cId="3060488283" sldId="2147483898"/>
            <pc:sldLayoutMk cId="793713213" sldId="2147483909"/>
          </pc:sldLayoutMkLst>
        </pc:sldLayoutChg>
      </pc:sldMasterChg>
      <pc:sldMasterChg chg="del delSldLayout">
        <pc:chgData name="Wei Li" userId="fae33518c2e5a771" providerId="LiveId" clId="{9FD37FFB-7B56-4B72-892B-04314B687B23}" dt="2023-12-17T00:53:00.753" v="2" actId="47"/>
        <pc:sldMasterMkLst>
          <pc:docMk/>
          <pc:sldMasterMk cId="2622638729" sldId="2147483910"/>
        </pc:sldMasterMkLst>
        <pc:sldLayoutChg chg="del">
          <pc:chgData name="Wei Li" userId="fae33518c2e5a771" providerId="LiveId" clId="{9FD37FFB-7B56-4B72-892B-04314B687B23}" dt="2023-12-17T00:53:00.753" v="2" actId="47"/>
          <pc:sldLayoutMkLst>
            <pc:docMk/>
            <pc:sldMasterMk cId="2622638729" sldId="2147483910"/>
            <pc:sldLayoutMk cId="1228029560" sldId="2147483911"/>
          </pc:sldLayoutMkLst>
        </pc:sldLayoutChg>
        <pc:sldLayoutChg chg="del">
          <pc:chgData name="Wei Li" userId="fae33518c2e5a771" providerId="LiveId" clId="{9FD37FFB-7B56-4B72-892B-04314B687B23}" dt="2023-12-17T00:53:00.753" v="2" actId="47"/>
          <pc:sldLayoutMkLst>
            <pc:docMk/>
            <pc:sldMasterMk cId="2622638729" sldId="2147483910"/>
            <pc:sldLayoutMk cId="1199910594" sldId="2147483912"/>
          </pc:sldLayoutMkLst>
        </pc:sldLayoutChg>
        <pc:sldLayoutChg chg="del">
          <pc:chgData name="Wei Li" userId="fae33518c2e5a771" providerId="LiveId" clId="{9FD37FFB-7B56-4B72-892B-04314B687B23}" dt="2023-12-17T00:53:00.753" v="2" actId="47"/>
          <pc:sldLayoutMkLst>
            <pc:docMk/>
            <pc:sldMasterMk cId="2622638729" sldId="2147483910"/>
            <pc:sldLayoutMk cId="238206762" sldId="2147483913"/>
          </pc:sldLayoutMkLst>
        </pc:sldLayoutChg>
        <pc:sldLayoutChg chg="del">
          <pc:chgData name="Wei Li" userId="fae33518c2e5a771" providerId="LiveId" clId="{9FD37FFB-7B56-4B72-892B-04314B687B23}" dt="2023-12-17T00:53:00.753" v="2" actId="47"/>
          <pc:sldLayoutMkLst>
            <pc:docMk/>
            <pc:sldMasterMk cId="2622638729" sldId="2147483910"/>
            <pc:sldLayoutMk cId="532555921" sldId="2147483914"/>
          </pc:sldLayoutMkLst>
        </pc:sldLayoutChg>
        <pc:sldLayoutChg chg="del">
          <pc:chgData name="Wei Li" userId="fae33518c2e5a771" providerId="LiveId" clId="{9FD37FFB-7B56-4B72-892B-04314B687B23}" dt="2023-12-17T00:53:00.753" v="2" actId="47"/>
          <pc:sldLayoutMkLst>
            <pc:docMk/>
            <pc:sldMasterMk cId="2622638729" sldId="2147483910"/>
            <pc:sldLayoutMk cId="3050647693" sldId="2147483915"/>
          </pc:sldLayoutMkLst>
        </pc:sldLayoutChg>
        <pc:sldLayoutChg chg="del">
          <pc:chgData name="Wei Li" userId="fae33518c2e5a771" providerId="LiveId" clId="{9FD37FFB-7B56-4B72-892B-04314B687B23}" dt="2023-12-17T00:53:00.753" v="2" actId="47"/>
          <pc:sldLayoutMkLst>
            <pc:docMk/>
            <pc:sldMasterMk cId="2622638729" sldId="2147483910"/>
            <pc:sldLayoutMk cId="1446841800" sldId="2147483916"/>
          </pc:sldLayoutMkLst>
        </pc:sldLayoutChg>
        <pc:sldLayoutChg chg="del">
          <pc:chgData name="Wei Li" userId="fae33518c2e5a771" providerId="LiveId" clId="{9FD37FFB-7B56-4B72-892B-04314B687B23}" dt="2023-12-17T00:53:00.753" v="2" actId="47"/>
          <pc:sldLayoutMkLst>
            <pc:docMk/>
            <pc:sldMasterMk cId="2622638729" sldId="2147483910"/>
            <pc:sldLayoutMk cId="3854418964" sldId="2147483917"/>
          </pc:sldLayoutMkLst>
        </pc:sldLayoutChg>
        <pc:sldLayoutChg chg="del">
          <pc:chgData name="Wei Li" userId="fae33518c2e5a771" providerId="LiveId" clId="{9FD37FFB-7B56-4B72-892B-04314B687B23}" dt="2023-12-17T00:53:00.753" v="2" actId="47"/>
          <pc:sldLayoutMkLst>
            <pc:docMk/>
            <pc:sldMasterMk cId="2622638729" sldId="2147483910"/>
            <pc:sldLayoutMk cId="1847244293" sldId="2147483918"/>
          </pc:sldLayoutMkLst>
        </pc:sldLayoutChg>
        <pc:sldLayoutChg chg="del">
          <pc:chgData name="Wei Li" userId="fae33518c2e5a771" providerId="LiveId" clId="{9FD37FFB-7B56-4B72-892B-04314B687B23}" dt="2023-12-17T00:53:00.753" v="2" actId="47"/>
          <pc:sldLayoutMkLst>
            <pc:docMk/>
            <pc:sldMasterMk cId="2622638729" sldId="2147483910"/>
            <pc:sldLayoutMk cId="2262041834" sldId="2147483919"/>
          </pc:sldLayoutMkLst>
        </pc:sldLayoutChg>
        <pc:sldLayoutChg chg="del">
          <pc:chgData name="Wei Li" userId="fae33518c2e5a771" providerId="LiveId" clId="{9FD37FFB-7B56-4B72-892B-04314B687B23}" dt="2023-12-17T00:53:00.753" v="2" actId="47"/>
          <pc:sldLayoutMkLst>
            <pc:docMk/>
            <pc:sldMasterMk cId="2622638729" sldId="2147483910"/>
            <pc:sldLayoutMk cId="2436787632" sldId="2147483920"/>
          </pc:sldLayoutMkLst>
        </pc:sldLayoutChg>
        <pc:sldLayoutChg chg="del">
          <pc:chgData name="Wei Li" userId="fae33518c2e5a771" providerId="LiveId" clId="{9FD37FFB-7B56-4B72-892B-04314B687B23}" dt="2023-12-17T00:53:00.753" v="2" actId="47"/>
          <pc:sldLayoutMkLst>
            <pc:docMk/>
            <pc:sldMasterMk cId="2622638729" sldId="2147483910"/>
            <pc:sldLayoutMk cId="507598823" sldId="2147483921"/>
          </pc:sldLayoutMkLst>
        </pc:sldLayoutChg>
      </pc:sldMasterChg>
      <pc:sldMasterChg chg="del delSldLayout">
        <pc:chgData name="Wei Li" userId="fae33518c2e5a771" providerId="LiveId" clId="{9FD37FFB-7B56-4B72-892B-04314B687B23}" dt="2023-12-17T00:53:00.753" v="2" actId="47"/>
        <pc:sldMasterMkLst>
          <pc:docMk/>
          <pc:sldMasterMk cId="4108457210" sldId="2147483922"/>
        </pc:sldMasterMkLst>
        <pc:sldLayoutChg chg="del">
          <pc:chgData name="Wei Li" userId="fae33518c2e5a771" providerId="LiveId" clId="{9FD37FFB-7B56-4B72-892B-04314B687B23}" dt="2023-12-17T00:53:00.753" v="2" actId="47"/>
          <pc:sldLayoutMkLst>
            <pc:docMk/>
            <pc:sldMasterMk cId="4108457210" sldId="2147483922"/>
            <pc:sldLayoutMk cId="748086934" sldId="2147483923"/>
          </pc:sldLayoutMkLst>
        </pc:sldLayoutChg>
        <pc:sldLayoutChg chg="del">
          <pc:chgData name="Wei Li" userId="fae33518c2e5a771" providerId="LiveId" clId="{9FD37FFB-7B56-4B72-892B-04314B687B23}" dt="2023-12-17T00:53:00.753" v="2" actId="47"/>
          <pc:sldLayoutMkLst>
            <pc:docMk/>
            <pc:sldMasterMk cId="4108457210" sldId="2147483922"/>
            <pc:sldLayoutMk cId="1235166658" sldId="2147483924"/>
          </pc:sldLayoutMkLst>
        </pc:sldLayoutChg>
        <pc:sldLayoutChg chg="del">
          <pc:chgData name="Wei Li" userId="fae33518c2e5a771" providerId="LiveId" clId="{9FD37FFB-7B56-4B72-892B-04314B687B23}" dt="2023-12-17T00:53:00.753" v="2" actId="47"/>
          <pc:sldLayoutMkLst>
            <pc:docMk/>
            <pc:sldMasterMk cId="4108457210" sldId="2147483922"/>
            <pc:sldLayoutMk cId="3223117303" sldId="2147483925"/>
          </pc:sldLayoutMkLst>
        </pc:sldLayoutChg>
        <pc:sldLayoutChg chg="del">
          <pc:chgData name="Wei Li" userId="fae33518c2e5a771" providerId="LiveId" clId="{9FD37FFB-7B56-4B72-892B-04314B687B23}" dt="2023-12-17T00:53:00.753" v="2" actId="47"/>
          <pc:sldLayoutMkLst>
            <pc:docMk/>
            <pc:sldMasterMk cId="4108457210" sldId="2147483922"/>
            <pc:sldLayoutMk cId="318657015" sldId="2147483926"/>
          </pc:sldLayoutMkLst>
        </pc:sldLayoutChg>
        <pc:sldLayoutChg chg="del">
          <pc:chgData name="Wei Li" userId="fae33518c2e5a771" providerId="LiveId" clId="{9FD37FFB-7B56-4B72-892B-04314B687B23}" dt="2023-12-17T00:53:00.753" v="2" actId="47"/>
          <pc:sldLayoutMkLst>
            <pc:docMk/>
            <pc:sldMasterMk cId="4108457210" sldId="2147483922"/>
            <pc:sldLayoutMk cId="195578347" sldId="2147483927"/>
          </pc:sldLayoutMkLst>
        </pc:sldLayoutChg>
        <pc:sldLayoutChg chg="del">
          <pc:chgData name="Wei Li" userId="fae33518c2e5a771" providerId="LiveId" clId="{9FD37FFB-7B56-4B72-892B-04314B687B23}" dt="2023-12-17T00:53:00.753" v="2" actId="47"/>
          <pc:sldLayoutMkLst>
            <pc:docMk/>
            <pc:sldMasterMk cId="4108457210" sldId="2147483922"/>
            <pc:sldLayoutMk cId="305199595" sldId="2147483928"/>
          </pc:sldLayoutMkLst>
        </pc:sldLayoutChg>
        <pc:sldLayoutChg chg="del">
          <pc:chgData name="Wei Li" userId="fae33518c2e5a771" providerId="LiveId" clId="{9FD37FFB-7B56-4B72-892B-04314B687B23}" dt="2023-12-17T00:53:00.753" v="2" actId="47"/>
          <pc:sldLayoutMkLst>
            <pc:docMk/>
            <pc:sldMasterMk cId="4108457210" sldId="2147483922"/>
            <pc:sldLayoutMk cId="1188384727" sldId="2147483929"/>
          </pc:sldLayoutMkLst>
        </pc:sldLayoutChg>
        <pc:sldLayoutChg chg="del">
          <pc:chgData name="Wei Li" userId="fae33518c2e5a771" providerId="LiveId" clId="{9FD37FFB-7B56-4B72-892B-04314B687B23}" dt="2023-12-17T00:53:00.753" v="2" actId="47"/>
          <pc:sldLayoutMkLst>
            <pc:docMk/>
            <pc:sldMasterMk cId="4108457210" sldId="2147483922"/>
            <pc:sldLayoutMk cId="393214177" sldId="2147483930"/>
          </pc:sldLayoutMkLst>
        </pc:sldLayoutChg>
        <pc:sldLayoutChg chg="del">
          <pc:chgData name="Wei Li" userId="fae33518c2e5a771" providerId="LiveId" clId="{9FD37FFB-7B56-4B72-892B-04314B687B23}" dt="2023-12-17T00:53:00.753" v="2" actId="47"/>
          <pc:sldLayoutMkLst>
            <pc:docMk/>
            <pc:sldMasterMk cId="4108457210" sldId="2147483922"/>
            <pc:sldLayoutMk cId="1666362082" sldId="2147483931"/>
          </pc:sldLayoutMkLst>
        </pc:sldLayoutChg>
        <pc:sldLayoutChg chg="del">
          <pc:chgData name="Wei Li" userId="fae33518c2e5a771" providerId="LiveId" clId="{9FD37FFB-7B56-4B72-892B-04314B687B23}" dt="2023-12-17T00:53:00.753" v="2" actId="47"/>
          <pc:sldLayoutMkLst>
            <pc:docMk/>
            <pc:sldMasterMk cId="4108457210" sldId="2147483922"/>
            <pc:sldLayoutMk cId="1396496079" sldId="2147483932"/>
          </pc:sldLayoutMkLst>
        </pc:sldLayoutChg>
        <pc:sldLayoutChg chg="del">
          <pc:chgData name="Wei Li" userId="fae33518c2e5a771" providerId="LiveId" clId="{9FD37FFB-7B56-4B72-892B-04314B687B23}" dt="2023-12-17T00:53:00.753" v="2" actId="47"/>
          <pc:sldLayoutMkLst>
            <pc:docMk/>
            <pc:sldMasterMk cId="4108457210" sldId="2147483922"/>
            <pc:sldLayoutMk cId="2770377177" sldId="2147483933"/>
          </pc:sldLayoutMkLst>
        </pc:sldLayoutChg>
      </pc:sldMasterChg>
      <pc:sldMasterChg chg="del delSldLayout">
        <pc:chgData name="Wei Li" userId="fae33518c2e5a771" providerId="LiveId" clId="{9FD37FFB-7B56-4B72-892B-04314B687B23}" dt="2023-12-17T00:53:00.753" v="2" actId="47"/>
        <pc:sldMasterMkLst>
          <pc:docMk/>
          <pc:sldMasterMk cId="1275463872" sldId="2147483934"/>
        </pc:sldMasterMkLst>
        <pc:sldLayoutChg chg="del">
          <pc:chgData name="Wei Li" userId="fae33518c2e5a771" providerId="LiveId" clId="{9FD37FFB-7B56-4B72-892B-04314B687B23}" dt="2023-12-17T00:53:00.753" v="2" actId="47"/>
          <pc:sldLayoutMkLst>
            <pc:docMk/>
            <pc:sldMasterMk cId="1275463872" sldId="2147483934"/>
            <pc:sldLayoutMk cId="3337230533" sldId="2147483935"/>
          </pc:sldLayoutMkLst>
        </pc:sldLayoutChg>
        <pc:sldLayoutChg chg="del">
          <pc:chgData name="Wei Li" userId="fae33518c2e5a771" providerId="LiveId" clId="{9FD37FFB-7B56-4B72-892B-04314B687B23}" dt="2023-12-17T00:53:00.753" v="2" actId="47"/>
          <pc:sldLayoutMkLst>
            <pc:docMk/>
            <pc:sldMasterMk cId="1275463872" sldId="2147483934"/>
            <pc:sldLayoutMk cId="830739955" sldId="2147483936"/>
          </pc:sldLayoutMkLst>
        </pc:sldLayoutChg>
        <pc:sldLayoutChg chg="del">
          <pc:chgData name="Wei Li" userId="fae33518c2e5a771" providerId="LiveId" clId="{9FD37FFB-7B56-4B72-892B-04314B687B23}" dt="2023-12-17T00:53:00.753" v="2" actId="47"/>
          <pc:sldLayoutMkLst>
            <pc:docMk/>
            <pc:sldMasterMk cId="1275463872" sldId="2147483934"/>
            <pc:sldLayoutMk cId="234594389" sldId="2147483937"/>
          </pc:sldLayoutMkLst>
        </pc:sldLayoutChg>
        <pc:sldLayoutChg chg="del">
          <pc:chgData name="Wei Li" userId="fae33518c2e5a771" providerId="LiveId" clId="{9FD37FFB-7B56-4B72-892B-04314B687B23}" dt="2023-12-17T00:53:00.753" v="2" actId="47"/>
          <pc:sldLayoutMkLst>
            <pc:docMk/>
            <pc:sldMasterMk cId="1275463872" sldId="2147483934"/>
            <pc:sldLayoutMk cId="2320531790" sldId="2147483938"/>
          </pc:sldLayoutMkLst>
        </pc:sldLayoutChg>
        <pc:sldLayoutChg chg="del">
          <pc:chgData name="Wei Li" userId="fae33518c2e5a771" providerId="LiveId" clId="{9FD37FFB-7B56-4B72-892B-04314B687B23}" dt="2023-12-17T00:53:00.753" v="2" actId="47"/>
          <pc:sldLayoutMkLst>
            <pc:docMk/>
            <pc:sldMasterMk cId="1275463872" sldId="2147483934"/>
            <pc:sldLayoutMk cId="4073376990" sldId="2147483939"/>
          </pc:sldLayoutMkLst>
        </pc:sldLayoutChg>
        <pc:sldLayoutChg chg="del">
          <pc:chgData name="Wei Li" userId="fae33518c2e5a771" providerId="LiveId" clId="{9FD37FFB-7B56-4B72-892B-04314B687B23}" dt="2023-12-17T00:53:00.753" v="2" actId="47"/>
          <pc:sldLayoutMkLst>
            <pc:docMk/>
            <pc:sldMasterMk cId="1275463872" sldId="2147483934"/>
            <pc:sldLayoutMk cId="4000046156" sldId="2147483940"/>
          </pc:sldLayoutMkLst>
        </pc:sldLayoutChg>
        <pc:sldLayoutChg chg="del">
          <pc:chgData name="Wei Li" userId="fae33518c2e5a771" providerId="LiveId" clId="{9FD37FFB-7B56-4B72-892B-04314B687B23}" dt="2023-12-17T00:53:00.753" v="2" actId="47"/>
          <pc:sldLayoutMkLst>
            <pc:docMk/>
            <pc:sldMasterMk cId="1275463872" sldId="2147483934"/>
            <pc:sldLayoutMk cId="3597492143" sldId="2147483941"/>
          </pc:sldLayoutMkLst>
        </pc:sldLayoutChg>
        <pc:sldLayoutChg chg="del">
          <pc:chgData name="Wei Li" userId="fae33518c2e5a771" providerId="LiveId" clId="{9FD37FFB-7B56-4B72-892B-04314B687B23}" dt="2023-12-17T00:53:00.753" v="2" actId="47"/>
          <pc:sldLayoutMkLst>
            <pc:docMk/>
            <pc:sldMasterMk cId="1275463872" sldId="2147483934"/>
            <pc:sldLayoutMk cId="1288457211" sldId="2147483942"/>
          </pc:sldLayoutMkLst>
        </pc:sldLayoutChg>
        <pc:sldLayoutChg chg="del">
          <pc:chgData name="Wei Li" userId="fae33518c2e5a771" providerId="LiveId" clId="{9FD37FFB-7B56-4B72-892B-04314B687B23}" dt="2023-12-17T00:53:00.753" v="2" actId="47"/>
          <pc:sldLayoutMkLst>
            <pc:docMk/>
            <pc:sldMasterMk cId="1275463872" sldId="2147483934"/>
            <pc:sldLayoutMk cId="785186425" sldId="2147483943"/>
          </pc:sldLayoutMkLst>
        </pc:sldLayoutChg>
        <pc:sldLayoutChg chg="del">
          <pc:chgData name="Wei Li" userId="fae33518c2e5a771" providerId="LiveId" clId="{9FD37FFB-7B56-4B72-892B-04314B687B23}" dt="2023-12-17T00:53:00.753" v="2" actId="47"/>
          <pc:sldLayoutMkLst>
            <pc:docMk/>
            <pc:sldMasterMk cId="1275463872" sldId="2147483934"/>
            <pc:sldLayoutMk cId="500759346" sldId="2147483944"/>
          </pc:sldLayoutMkLst>
        </pc:sldLayoutChg>
        <pc:sldLayoutChg chg="del">
          <pc:chgData name="Wei Li" userId="fae33518c2e5a771" providerId="LiveId" clId="{9FD37FFB-7B56-4B72-892B-04314B687B23}" dt="2023-12-17T00:53:00.753" v="2" actId="47"/>
          <pc:sldLayoutMkLst>
            <pc:docMk/>
            <pc:sldMasterMk cId="1275463872" sldId="2147483934"/>
            <pc:sldLayoutMk cId="2314658984" sldId="2147483945"/>
          </pc:sldLayoutMkLst>
        </pc:sldLayoutChg>
      </pc:sldMasterChg>
      <pc:sldMasterChg chg="del delSldLayout">
        <pc:chgData name="Wei Li" userId="fae33518c2e5a771" providerId="LiveId" clId="{9FD37FFB-7B56-4B72-892B-04314B687B23}" dt="2023-12-17T00:53:00.753" v="2" actId="47"/>
        <pc:sldMasterMkLst>
          <pc:docMk/>
          <pc:sldMasterMk cId="3606955719" sldId="2147483946"/>
        </pc:sldMasterMkLst>
        <pc:sldLayoutChg chg="del">
          <pc:chgData name="Wei Li" userId="fae33518c2e5a771" providerId="LiveId" clId="{9FD37FFB-7B56-4B72-892B-04314B687B23}" dt="2023-12-17T00:53:00.753" v="2" actId="47"/>
          <pc:sldLayoutMkLst>
            <pc:docMk/>
            <pc:sldMasterMk cId="3606955719" sldId="2147483946"/>
            <pc:sldLayoutMk cId="1690262729" sldId="2147483947"/>
          </pc:sldLayoutMkLst>
        </pc:sldLayoutChg>
        <pc:sldLayoutChg chg="del">
          <pc:chgData name="Wei Li" userId="fae33518c2e5a771" providerId="LiveId" clId="{9FD37FFB-7B56-4B72-892B-04314B687B23}" dt="2023-12-17T00:53:00.753" v="2" actId="47"/>
          <pc:sldLayoutMkLst>
            <pc:docMk/>
            <pc:sldMasterMk cId="3606955719" sldId="2147483946"/>
            <pc:sldLayoutMk cId="1492671383" sldId="2147483948"/>
          </pc:sldLayoutMkLst>
        </pc:sldLayoutChg>
        <pc:sldLayoutChg chg="del">
          <pc:chgData name="Wei Li" userId="fae33518c2e5a771" providerId="LiveId" clId="{9FD37FFB-7B56-4B72-892B-04314B687B23}" dt="2023-12-17T00:53:00.753" v="2" actId="47"/>
          <pc:sldLayoutMkLst>
            <pc:docMk/>
            <pc:sldMasterMk cId="3606955719" sldId="2147483946"/>
            <pc:sldLayoutMk cId="2968259580" sldId="2147483949"/>
          </pc:sldLayoutMkLst>
        </pc:sldLayoutChg>
        <pc:sldLayoutChg chg="del">
          <pc:chgData name="Wei Li" userId="fae33518c2e5a771" providerId="LiveId" clId="{9FD37FFB-7B56-4B72-892B-04314B687B23}" dt="2023-12-17T00:53:00.753" v="2" actId="47"/>
          <pc:sldLayoutMkLst>
            <pc:docMk/>
            <pc:sldMasterMk cId="3606955719" sldId="2147483946"/>
            <pc:sldLayoutMk cId="3583035526" sldId="2147483950"/>
          </pc:sldLayoutMkLst>
        </pc:sldLayoutChg>
        <pc:sldLayoutChg chg="del">
          <pc:chgData name="Wei Li" userId="fae33518c2e5a771" providerId="LiveId" clId="{9FD37FFB-7B56-4B72-892B-04314B687B23}" dt="2023-12-17T00:53:00.753" v="2" actId="47"/>
          <pc:sldLayoutMkLst>
            <pc:docMk/>
            <pc:sldMasterMk cId="3606955719" sldId="2147483946"/>
            <pc:sldLayoutMk cId="4090927379" sldId="2147483951"/>
          </pc:sldLayoutMkLst>
        </pc:sldLayoutChg>
        <pc:sldLayoutChg chg="del">
          <pc:chgData name="Wei Li" userId="fae33518c2e5a771" providerId="LiveId" clId="{9FD37FFB-7B56-4B72-892B-04314B687B23}" dt="2023-12-17T00:53:00.753" v="2" actId="47"/>
          <pc:sldLayoutMkLst>
            <pc:docMk/>
            <pc:sldMasterMk cId="3606955719" sldId="2147483946"/>
            <pc:sldLayoutMk cId="1877054621" sldId="2147483952"/>
          </pc:sldLayoutMkLst>
        </pc:sldLayoutChg>
        <pc:sldLayoutChg chg="del">
          <pc:chgData name="Wei Li" userId="fae33518c2e5a771" providerId="LiveId" clId="{9FD37FFB-7B56-4B72-892B-04314B687B23}" dt="2023-12-17T00:53:00.753" v="2" actId="47"/>
          <pc:sldLayoutMkLst>
            <pc:docMk/>
            <pc:sldMasterMk cId="3606955719" sldId="2147483946"/>
            <pc:sldLayoutMk cId="4113933007" sldId="2147483953"/>
          </pc:sldLayoutMkLst>
        </pc:sldLayoutChg>
        <pc:sldLayoutChg chg="del">
          <pc:chgData name="Wei Li" userId="fae33518c2e5a771" providerId="LiveId" clId="{9FD37FFB-7B56-4B72-892B-04314B687B23}" dt="2023-12-17T00:53:00.753" v="2" actId="47"/>
          <pc:sldLayoutMkLst>
            <pc:docMk/>
            <pc:sldMasterMk cId="3606955719" sldId="2147483946"/>
            <pc:sldLayoutMk cId="2787311717" sldId="2147483954"/>
          </pc:sldLayoutMkLst>
        </pc:sldLayoutChg>
        <pc:sldLayoutChg chg="del">
          <pc:chgData name="Wei Li" userId="fae33518c2e5a771" providerId="LiveId" clId="{9FD37FFB-7B56-4B72-892B-04314B687B23}" dt="2023-12-17T00:53:00.753" v="2" actId="47"/>
          <pc:sldLayoutMkLst>
            <pc:docMk/>
            <pc:sldMasterMk cId="3606955719" sldId="2147483946"/>
            <pc:sldLayoutMk cId="1339395378" sldId="2147483955"/>
          </pc:sldLayoutMkLst>
        </pc:sldLayoutChg>
        <pc:sldLayoutChg chg="del">
          <pc:chgData name="Wei Li" userId="fae33518c2e5a771" providerId="LiveId" clId="{9FD37FFB-7B56-4B72-892B-04314B687B23}" dt="2023-12-17T00:53:00.753" v="2" actId="47"/>
          <pc:sldLayoutMkLst>
            <pc:docMk/>
            <pc:sldMasterMk cId="3606955719" sldId="2147483946"/>
            <pc:sldLayoutMk cId="1736301799" sldId="2147483956"/>
          </pc:sldLayoutMkLst>
        </pc:sldLayoutChg>
        <pc:sldLayoutChg chg="del">
          <pc:chgData name="Wei Li" userId="fae33518c2e5a771" providerId="LiveId" clId="{9FD37FFB-7B56-4B72-892B-04314B687B23}" dt="2023-12-17T00:53:00.753" v="2" actId="47"/>
          <pc:sldLayoutMkLst>
            <pc:docMk/>
            <pc:sldMasterMk cId="3606955719" sldId="2147483946"/>
            <pc:sldLayoutMk cId="298283363" sldId="2147483957"/>
          </pc:sldLayoutMkLst>
        </pc:sldLayoutChg>
      </pc:sldMasterChg>
      <pc:sldMasterChg chg="del delSldLayout">
        <pc:chgData name="Wei Li" userId="fae33518c2e5a771" providerId="LiveId" clId="{9FD37FFB-7B56-4B72-892B-04314B687B23}" dt="2023-12-17T00:56:21.515" v="13" actId="47"/>
        <pc:sldMasterMkLst>
          <pc:docMk/>
          <pc:sldMasterMk cId="115187983" sldId="2147483958"/>
        </pc:sldMasterMkLst>
        <pc:sldLayoutChg chg="del">
          <pc:chgData name="Wei Li" userId="fae33518c2e5a771" providerId="LiveId" clId="{9FD37FFB-7B56-4B72-892B-04314B687B23}" dt="2023-12-17T00:56:21.515" v="13" actId="47"/>
          <pc:sldLayoutMkLst>
            <pc:docMk/>
            <pc:sldMasterMk cId="115187983" sldId="2147483958"/>
            <pc:sldLayoutMk cId="2428039120" sldId="2147483959"/>
          </pc:sldLayoutMkLst>
        </pc:sldLayoutChg>
        <pc:sldLayoutChg chg="del">
          <pc:chgData name="Wei Li" userId="fae33518c2e5a771" providerId="LiveId" clId="{9FD37FFB-7B56-4B72-892B-04314B687B23}" dt="2023-12-17T00:56:21.515" v="13" actId="47"/>
          <pc:sldLayoutMkLst>
            <pc:docMk/>
            <pc:sldMasterMk cId="115187983" sldId="2147483958"/>
            <pc:sldLayoutMk cId="677806329" sldId="2147483960"/>
          </pc:sldLayoutMkLst>
        </pc:sldLayoutChg>
        <pc:sldLayoutChg chg="del">
          <pc:chgData name="Wei Li" userId="fae33518c2e5a771" providerId="LiveId" clId="{9FD37FFB-7B56-4B72-892B-04314B687B23}" dt="2023-12-17T00:56:21.515" v="13" actId="47"/>
          <pc:sldLayoutMkLst>
            <pc:docMk/>
            <pc:sldMasterMk cId="115187983" sldId="2147483958"/>
            <pc:sldLayoutMk cId="2407172366" sldId="2147483961"/>
          </pc:sldLayoutMkLst>
        </pc:sldLayoutChg>
        <pc:sldLayoutChg chg="del">
          <pc:chgData name="Wei Li" userId="fae33518c2e5a771" providerId="LiveId" clId="{9FD37FFB-7B56-4B72-892B-04314B687B23}" dt="2023-12-17T00:56:21.515" v="13" actId="47"/>
          <pc:sldLayoutMkLst>
            <pc:docMk/>
            <pc:sldMasterMk cId="115187983" sldId="2147483958"/>
            <pc:sldLayoutMk cId="3083080725" sldId="2147483962"/>
          </pc:sldLayoutMkLst>
        </pc:sldLayoutChg>
        <pc:sldLayoutChg chg="del">
          <pc:chgData name="Wei Li" userId="fae33518c2e5a771" providerId="LiveId" clId="{9FD37FFB-7B56-4B72-892B-04314B687B23}" dt="2023-12-17T00:56:21.515" v="13" actId="47"/>
          <pc:sldLayoutMkLst>
            <pc:docMk/>
            <pc:sldMasterMk cId="115187983" sldId="2147483958"/>
            <pc:sldLayoutMk cId="2353786333" sldId="2147483963"/>
          </pc:sldLayoutMkLst>
        </pc:sldLayoutChg>
        <pc:sldLayoutChg chg="del">
          <pc:chgData name="Wei Li" userId="fae33518c2e5a771" providerId="LiveId" clId="{9FD37FFB-7B56-4B72-892B-04314B687B23}" dt="2023-12-17T00:56:21.515" v="13" actId="47"/>
          <pc:sldLayoutMkLst>
            <pc:docMk/>
            <pc:sldMasterMk cId="115187983" sldId="2147483958"/>
            <pc:sldLayoutMk cId="104289633" sldId="2147483964"/>
          </pc:sldLayoutMkLst>
        </pc:sldLayoutChg>
        <pc:sldLayoutChg chg="del">
          <pc:chgData name="Wei Li" userId="fae33518c2e5a771" providerId="LiveId" clId="{9FD37FFB-7B56-4B72-892B-04314B687B23}" dt="2023-12-17T00:56:21.515" v="13" actId="47"/>
          <pc:sldLayoutMkLst>
            <pc:docMk/>
            <pc:sldMasterMk cId="115187983" sldId="2147483958"/>
            <pc:sldLayoutMk cId="4101396398" sldId="2147483965"/>
          </pc:sldLayoutMkLst>
        </pc:sldLayoutChg>
        <pc:sldLayoutChg chg="del">
          <pc:chgData name="Wei Li" userId="fae33518c2e5a771" providerId="LiveId" clId="{9FD37FFB-7B56-4B72-892B-04314B687B23}" dt="2023-12-17T00:56:21.515" v="13" actId="47"/>
          <pc:sldLayoutMkLst>
            <pc:docMk/>
            <pc:sldMasterMk cId="115187983" sldId="2147483958"/>
            <pc:sldLayoutMk cId="1897575857" sldId="2147483966"/>
          </pc:sldLayoutMkLst>
        </pc:sldLayoutChg>
        <pc:sldLayoutChg chg="del">
          <pc:chgData name="Wei Li" userId="fae33518c2e5a771" providerId="LiveId" clId="{9FD37FFB-7B56-4B72-892B-04314B687B23}" dt="2023-12-17T00:56:21.515" v="13" actId="47"/>
          <pc:sldLayoutMkLst>
            <pc:docMk/>
            <pc:sldMasterMk cId="115187983" sldId="2147483958"/>
            <pc:sldLayoutMk cId="3950548967" sldId="2147483967"/>
          </pc:sldLayoutMkLst>
        </pc:sldLayoutChg>
        <pc:sldLayoutChg chg="del">
          <pc:chgData name="Wei Li" userId="fae33518c2e5a771" providerId="LiveId" clId="{9FD37FFB-7B56-4B72-892B-04314B687B23}" dt="2023-12-17T00:56:21.515" v="13" actId="47"/>
          <pc:sldLayoutMkLst>
            <pc:docMk/>
            <pc:sldMasterMk cId="115187983" sldId="2147483958"/>
            <pc:sldLayoutMk cId="3898408394" sldId="2147483968"/>
          </pc:sldLayoutMkLst>
        </pc:sldLayoutChg>
        <pc:sldLayoutChg chg="del">
          <pc:chgData name="Wei Li" userId="fae33518c2e5a771" providerId="LiveId" clId="{9FD37FFB-7B56-4B72-892B-04314B687B23}" dt="2023-12-17T00:56:21.515" v="13" actId="47"/>
          <pc:sldLayoutMkLst>
            <pc:docMk/>
            <pc:sldMasterMk cId="115187983" sldId="2147483958"/>
            <pc:sldLayoutMk cId="3170295941" sldId="2147483969"/>
          </pc:sldLayoutMkLst>
        </pc:sldLayoutChg>
      </pc:sldMasterChg>
      <pc:sldMasterChg chg="del delSldLayout">
        <pc:chgData name="Wei Li" userId="fae33518c2e5a771" providerId="LiveId" clId="{9FD37FFB-7B56-4B72-892B-04314B687B23}" dt="2023-12-17T00:36:48.934" v="0" actId="47"/>
        <pc:sldMasterMkLst>
          <pc:docMk/>
          <pc:sldMasterMk cId="3618101192" sldId="2147483982"/>
        </pc:sldMasterMkLst>
        <pc:sldLayoutChg chg="del">
          <pc:chgData name="Wei Li" userId="fae33518c2e5a771" providerId="LiveId" clId="{9FD37FFB-7B56-4B72-892B-04314B687B23}" dt="2023-12-17T00:36:48.934" v="0" actId="47"/>
          <pc:sldLayoutMkLst>
            <pc:docMk/>
            <pc:sldMasterMk cId="3618101192" sldId="2147483982"/>
            <pc:sldLayoutMk cId="3047721953" sldId="2147483983"/>
          </pc:sldLayoutMkLst>
        </pc:sldLayoutChg>
        <pc:sldLayoutChg chg="del">
          <pc:chgData name="Wei Li" userId="fae33518c2e5a771" providerId="LiveId" clId="{9FD37FFB-7B56-4B72-892B-04314B687B23}" dt="2023-12-17T00:36:48.934" v="0" actId="47"/>
          <pc:sldLayoutMkLst>
            <pc:docMk/>
            <pc:sldMasterMk cId="3618101192" sldId="2147483982"/>
            <pc:sldLayoutMk cId="2675904544" sldId="2147483984"/>
          </pc:sldLayoutMkLst>
        </pc:sldLayoutChg>
        <pc:sldLayoutChg chg="del">
          <pc:chgData name="Wei Li" userId="fae33518c2e5a771" providerId="LiveId" clId="{9FD37FFB-7B56-4B72-892B-04314B687B23}" dt="2023-12-17T00:36:48.934" v="0" actId="47"/>
          <pc:sldLayoutMkLst>
            <pc:docMk/>
            <pc:sldMasterMk cId="3618101192" sldId="2147483982"/>
            <pc:sldLayoutMk cId="1545364632" sldId="2147483985"/>
          </pc:sldLayoutMkLst>
        </pc:sldLayoutChg>
        <pc:sldLayoutChg chg="del">
          <pc:chgData name="Wei Li" userId="fae33518c2e5a771" providerId="LiveId" clId="{9FD37FFB-7B56-4B72-892B-04314B687B23}" dt="2023-12-17T00:36:48.934" v="0" actId="47"/>
          <pc:sldLayoutMkLst>
            <pc:docMk/>
            <pc:sldMasterMk cId="3618101192" sldId="2147483982"/>
            <pc:sldLayoutMk cId="2982383879" sldId="2147483986"/>
          </pc:sldLayoutMkLst>
        </pc:sldLayoutChg>
        <pc:sldLayoutChg chg="del">
          <pc:chgData name="Wei Li" userId="fae33518c2e5a771" providerId="LiveId" clId="{9FD37FFB-7B56-4B72-892B-04314B687B23}" dt="2023-12-17T00:36:48.934" v="0" actId="47"/>
          <pc:sldLayoutMkLst>
            <pc:docMk/>
            <pc:sldMasterMk cId="3618101192" sldId="2147483982"/>
            <pc:sldLayoutMk cId="2933554854" sldId="2147483987"/>
          </pc:sldLayoutMkLst>
        </pc:sldLayoutChg>
        <pc:sldLayoutChg chg="del">
          <pc:chgData name="Wei Li" userId="fae33518c2e5a771" providerId="LiveId" clId="{9FD37FFB-7B56-4B72-892B-04314B687B23}" dt="2023-12-17T00:36:48.934" v="0" actId="47"/>
          <pc:sldLayoutMkLst>
            <pc:docMk/>
            <pc:sldMasterMk cId="3618101192" sldId="2147483982"/>
            <pc:sldLayoutMk cId="654517576" sldId="2147483988"/>
          </pc:sldLayoutMkLst>
        </pc:sldLayoutChg>
        <pc:sldLayoutChg chg="del">
          <pc:chgData name="Wei Li" userId="fae33518c2e5a771" providerId="LiveId" clId="{9FD37FFB-7B56-4B72-892B-04314B687B23}" dt="2023-12-17T00:36:48.934" v="0" actId="47"/>
          <pc:sldLayoutMkLst>
            <pc:docMk/>
            <pc:sldMasterMk cId="3618101192" sldId="2147483982"/>
            <pc:sldLayoutMk cId="1920134053" sldId="2147483989"/>
          </pc:sldLayoutMkLst>
        </pc:sldLayoutChg>
        <pc:sldLayoutChg chg="del">
          <pc:chgData name="Wei Li" userId="fae33518c2e5a771" providerId="LiveId" clId="{9FD37FFB-7B56-4B72-892B-04314B687B23}" dt="2023-12-17T00:36:48.934" v="0" actId="47"/>
          <pc:sldLayoutMkLst>
            <pc:docMk/>
            <pc:sldMasterMk cId="3618101192" sldId="2147483982"/>
            <pc:sldLayoutMk cId="3320948498" sldId="2147483990"/>
          </pc:sldLayoutMkLst>
        </pc:sldLayoutChg>
        <pc:sldLayoutChg chg="del">
          <pc:chgData name="Wei Li" userId="fae33518c2e5a771" providerId="LiveId" clId="{9FD37FFB-7B56-4B72-892B-04314B687B23}" dt="2023-12-17T00:36:48.934" v="0" actId="47"/>
          <pc:sldLayoutMkLst>
            <pc:docMk/>
            <pc:sldMasterMk cId="3618101192" sldId="2147483982"/>
            <pc:sldLayoutMk cId="2269617017" sldId="2147483991"/>
          </pc:sldLayoutMkLst>
        </pc:sldLayoutChg>
        <pc:sldLayoutChg chg="del">
          <pc:chgData name="Wei Li" userId="fae33518c2e5a771" providerId="LiveId" clId="{9FD37FFB-7B56-4B72-892B-04314B687B23}" dt="2023-12-17T00:36:48.934" v="0" actId="47"/>
          <pc:sldLayoutMkLst>
            <pc:docMk/>
            <pc:sldMasterMk cId="3618101192" sldId="2147483982"/>
            <pc:sldLayoutMk cId="2644477974" sldId="2147483992"/>
          </pc:sldLayoutMkLst>
        </pc:sldLayoutChg>
        <pc:sldLayoutChg chg="del">
          <pc:chgData name="Wei Li" userId="fae33518c2e5a771" providerId="LiveId" clId="{9FD37FFB-7B56-4B72-892B-04314B687B23}" dt="2023-12-17T00:36:48.934" v="0" actId="47"/>
          <pc:sldLayoutMkLst>
            <pc:docMk/>
            <pc:sldMasterMk cId="3618101192" sldId="2147483982"/>
            <pc:sldLayoutMk cId="4018127676" sldId="2147483993"/>
          </pc:sldLayoutMkLst>
        </pc:sldLayoutChg>
      </pc:sldMasterChg>
      <pc:sldMasterChg chg="del delSldLayout">
        <pc:chgData name="Wei Li" userId="fae33518c2e5a771" providerId="LiveId" clId="{9FD37FFB-7B56-4B72-892B-04314B687B23}" dt="2023-12-17T00:36:48.934" v="0" actId="47"/>
        <pc:sldMasterMkLst>
          <pc:docMk/>
          <pc:sldMasterMk cId="2470117495" sldId="2147483994"/>
        </pc:sldMasterMkLst>
        <pc:sldLayoutChg chg="del">
          <pc:chgData name="Wei Li" userId="fae33518c2e5a771" providerId="LiveId" clId="{9FD37FFB-7B56-4B72-892B-04314B687B23}" dt="2023-12-17T00:36:48.934" v="0" actId="47"/>
          <pc:sldLayoutMkLst>
            <pc:docMk/>
            <pc:sldMasterMk cId="2470117495" sldId="2147483994"/>
            <pc:sldLayoutMk cId="3154499143" sldId="2147483995"/>
          </pc:sldLayoutMkLst>
        </pc:sldLayoutChg>
        <pc:sldLayoutChg chg="del">
          <pc:chgData name="Wei Li" userId="fae33518c2e5a771" providerId="LiveId" clId="{9FD37FFB-7B56-4B72-892B-04314B687B23}" dt="2023-12-17T00:36:48.934" v="0" actId="47"/>
          <pc:sldLayoutMkLst>
            <pc:docMk/>
            <pc:sldMasterMk cId="2470117495" sldId="2147483994"/>
            <pc:sldLayoutMk cId="1809803198" sldId="2147483996"/>
          </pc:sldLayoutMkLst>
        </pc:sldLayoutChg>
        <pc:sldLayoutChg chg="del">
          <pc:chgData name="Wei Li" userId="fae33518c2e5a771" providerId="LiveId" clId="{9FD37FFB-7B56-4B72-892B-04314B687B23}" dt="2023-12-17T00:36:48.934" v="0" actId="47"/>
          <pc:sldLayoutMkLst>
            <pc:docMk/>
            <pc:sldMasterMk cId="2470117495" sldId="2147483994"/>
            <pc:sldLayoutMk cId="84430691" sldId="2147483997"/>
          </pc:sldLayoutMkLst>
        </pc:sldLayoutChg>
        <pc:sldLayoutChg chg="del">
          <pc:chgData name="Wei Li" userId="fae33518c2e5a771" providerId="LiveId" clId="{9FD37FFB-7B56-4B72-892B-04314B687B23}" dt="2023-12-17T00:36:48.934" v="0" actId="47"/>
          <pc:sldLayoutMkLst>
            <pc:docMk/>
            <pc:sldMasterMk cId="2470117495" sldId="2147483994"/>
            <pc:sldLayoutMk cId="1019584969" sldId="2147483998"/>
          </pc:sldLayoutMkLst>
        </pc:sldLayoutChg>
        <pc:sldLayoutChg chg="del">
          <pc:chgData name="Wei Li" userId="fae33518c2e5a771" providerId="LiveId" clId="{9FD37FFB-7B56-4B72-892B-04314B687B23}" dt="2023-12-17T00:36:48.934" v="0" actId="47"/>
          <pc:sldLayoutMkLst>
            <pc:docMk/>
            <pc:sldMasterMk cId="2470117495" sldId="2147483994"/>
            <pc:sldLayoutMk cId="1196906816" sldId="2147483999"/>
          </pc:sldLayoutMkLst>
        </pc:sldLayoutChg>
        <pc:sldLayoutChg chg="del">
          <pc:chgData name="Wei Li" userId="fae33518c2e5a771" providerId="LiveId" clId="{9FD37FFB-7B56-4B72-892B-04314B687B23}" dt="2023-12-17T00:36:48.934" v="0" actId="47"/>
          <pc:sldLayoutMkLst>
            <pc:docMk/>
            <pc:sldMasterMk cId="2470117495" sldId="2147483994"/>
            <pc:sldLayoutMk cId="3812893214" sldId="2147484000"/>
          </pc:sldLayoutMkLst>
        </pc:sldLayoutChg>
        <pc:sldLayoutChg chg="del">
          <pc:chgData name="Wei Li" userId="fae33518c2e5a771" providerId="LiveId" clId="{9FD37FFB-7B56-4B72-892B-04314B687B23}" dt="2023-12-17T00:36:48.934" v="0" actId="47"/>
          <pc:sldLayoutMkLst>
            <pc:docMk/>
            <pc:sldMasterMk cId="2470117495" sldId="2147483994"/>
            <pc:sldLayoutMk cId="403228794" sldId="2147484001"/>
          </pc:sldLayoutMkLst>
        </pc:sldLayoutChg>
        <pc:sldLayoutChg chg="del">
          <pc:chgData name="Wei Li" userId="fae33518c2e5a771" providerId="LiveId" clId="{9FD37FFB-7B56-4B72-892B-04314B687B23}" dt="2023-12-17T00:36:48.934" v="0" actId="47"/>
          <pc:sldLayoutMkLst>
            <pc:docMk/>
            <pc:sldMasterMk cId="2470117495" sldId="2147483994"/>
            <pc:sldLayoutMk cId="749069890" sldId="2147484002"/>
          </pc:sldLayoutMkLst>
        </pc:sldLayoutChg>
        <pc:sldLayoutChg chg="del">
          <pc:chgData name="Wei Li" userId="fae33518c2e5a771" providerId="LiveId" clId="{9FD37FFB-7B56-4B72-892B-04314B687B23}" dt="2023-12-17T00:36:48.934" v="0" actId="47"/>
          <pc:sldLayoutMkLst>
            <pc:docMk/>
            <pc:sldMasterMk cId="2470117495" sldId="2147483994"/>
            <pc:sldLayoutMk cId="343773276" sldId="2147484003"/>
          </pc:sldLayoutMkLst>
        </pc:sldLayoutChg>
        <pc:sldLayoutChg chg="del">
          <pc:chgData name="Wei Li" userId="fae33518c2e5a771" providerId="LiveId" clId="{9FD37FFB-7B56-4B72-892B-04314B687B23}" dt="2023-12-17T00:36:48.934" v="0" actId="47"/>
          <pc:sldLayoutMkLst>
            <pc:docMk/>
            <pc:sldMasterMk cId="2470117495" sldId="2147483994"/>
            <pc:sldLayoutMk cId="4164243546" sldId="2147484004"/>
          </pc:sldLayoutMkLst>
        </pc:sldLayoutChg>
        <pc:sldLayoutChg chg="del">
          <pc:chgData name="Wei Li" userId="fae33518c2e5a771" providerId="LiveId" clId="{9FD37FFB-7B56-4B72-892B-04314B687B23}" dt="2023-12-17T00:36:48.934" v="0" actId="47"/>
          <pc:sldLayoutMkLst>
            <pc:docMk/>
            <pc:sldMasterMk cId="2470117495" sldId="2147483994"/>
            <pc:sldLayoutMk cId="3621309693" sldId="2147484005"/>
          </pc:sldLayoutMkLst>
        </pc:sldLayoutChg>
      </pc:sldMasterChg>
      <pc:sldMasterChg chg="del delSldLayout">
        <pc:chgData name="Wei Li" userId="fae33518c2e5a771" providerId="LiveId" clId="{9FD37FFB-7B56-4B72-892B-04314B687B23}" dt="2023-12-17T00:36:48.934" v="0" actId="47"/>
        <pc:sldMasterMkLst>
          <pc:docMk/>
          <pc:sldMasterMk cId="1596110022" sldId="2147484006"/>
        </pc:sldMasterMkLst>
        <pc:sldLayoutChg chg="del">
          <pc:chgData name="Wei Li" userId="fae33518c2e5a771" providerId="LiveId" clId="{9FD37FFB-7B56-4B72-892B-04314B687B23}" dt="2023-12-17T00:36:48.934" v="0" actId="47"/>
          <pc:sldLayoutMkLst>
            <pc:docMk/>
            <pc:sldMasterMk cId="1596110022" sldId="2147484006"/>
            <pc:sldLayoutMk cId="802365819" sldId="2147484007"/>
          </pc:sldLayoutMkLst>
        </pc:sldLayoutChg>
        <pc:sldLayoutChg chg="del">
          <pc:chgData name="Wei Li" userId="fae33518c2e5a771" providerId="LiveId" clId="{9FD37FFB-7B56-4B72-892B-04314B687B23}" dt="2023-12-17T00:36:48.934" v="0" actId="47"/>
          <pc:sldLayoutMkLst>
            <pc:docMk/>
            <pc:sldMasterMk cId="1596110022" sldId="2147484006"/>
            <pc:sldLayoutMk cId="3565544578" sldId="2147484008"/>
          </pc:sldLayoutMkLst>
        </pc:sldLayoutChg>
        <pc:sldLayoutChg chg="del">
          <pc:chgData name="Wei Li" userId="fae33518c2e5a771" providerId="LiveId" clId="{9FD37FFB-7B56-4B72-892B-04314B687B23}" dt="2023-12-17T00:36:48.934" v="0" actId="47"/>
          <pc:sldLayoutMkLst>
            <pc:docMk/>
            <pc:sldMasterMk cId="1596110022" sldId="2147484006"/>
            <pc:sldLayoutMk cId="2713012212" sldId="2147484009"/>
          </pc:sldLayoutMkLst>
        </pc:sldLayoutChg>
        <pc:sldLayoutChg chg="del">
          <pc:chgData name="Wei Li" userId="fae33518c2e5a771" providerId="LiveId" clId="{9FD37FFB-7B56-4B72-892B-04314B687B23}" dt="2023-12-17T00:36:48.934" v="0" actId="47"/>
          <pc:sldLayoutMkLst>
            <pc:docMk/>
            <pc:sldMasterMk cId="1596110022" sldId="2147484006"/>
            <pc:sldLayoutMk cId="4020274755" sldId="2147484010"/>
          </pc:sldLayoutMkLst>
        </pc:sldLayoutChg>
        <pc:sldLayoutChg chg="del">
          <pc:chgData name="Wei Li" userId="fae33518c2e5a771" providerId="LiveId" clId="{9FD37FFB-7B56-4B72-892B-04314B687B23}" dt="2023-12-17T00:36:48.934" v="0" actId="47"/>
          <pc:sldLayoutMkLst>
            <pc:docMk/>
            <pc:sldMasterMk cId="1596110022" sldId="2147484006"/>
            <pc:sldLayoutMk cId="748755077" sldId="2147484011"/>
          </pc:sldLayoutMkLst>
        </pc:sldLayoutChg>
        <pc:sldLayoutChg chg="del">
          <pc:chgData name="Wei Li" userId="fae33518c2e5a771" providerId="LiveId" clId="{9FD37FFB-7B56-4B72-892B-04314B687B23}" dt="2023-12-17T00:36:48.934" v="0" actId="47"/>
          <pc:sldLayoutMkLst>
            <pc:docMk/>
            <pc:sldMasterMk cId="1596110022" sldId="2147484006"/>
            <pc:sldLayoutMk cId="3931868091" sldId="2147484012"/>
          </pc:sldLayoutMkLst>
        </pc:sldLayoutChg>
        <pc:sldLayoutChg chg="del">
          <pc:chgData name="Wei Li" userId="fae33518c2e5a771" providerId="LiveId" clId="{9FD37FFB-7B56-4B72-892B-04314B687B23}" dt="2023-12-17T00:36:48.934" v="0" actId="47"/>
          <pc:sldLayoutMkLst>
            <pc:docMk/>
            <pc:sldMasterMk cId="1596110022" sldId="2147484006"/>
            <pc:sldLayoutMk cId="2937762634" sldId="2147484013"/>
          </pc:sldLayoutMkLst>
        </pc:sldLayoutChg>
        <pc:sldLayoutChg chg="del">
          <pc:chgData name="Wei Li" userId="fae33518c2e5a771" providerId="LiveId" clId="{9FD37FFB-7B56-4B72-892B-04314B687B23}" dt="2023-12-17T00:36:48.934" v="0" actId="47"/>
          <pc:sldLayoutMkLst>
            <pc:docMk/>
            <pc:sldMasterMk cId="1596110022" sldId="2147484006"/>
            <pc:sldLayoutMk cId="1954925761" sldId="2147484014"/>
          </pc:sldLayoutMkLst>
        </pc:sldLayoutChg>
        <pc:sldLayoutChg chg="del">
          <pc:chgData name="Wei Li" userId="fae33518c2e5a771" providerId="LiveId" clId="{9FD37FFB-7B56-4B72-892B-04314B687B23}" dt="2023-12-17T00:36:48.934" v="0" actId="47"/>
          <pc:sldLayoutMkLst>
            <pc:docMk/>
            <pc:sldMasterMk cId="1596110022" sldId="2147484006"/>
            <pc:sldLayoutMk cId="1473430755" sldId="2147484015"/>
          </pc:sldLayoutMkLst>
        </pc:sldLayoutChg>
        <pc:sldLayoutChg chg="del">
          <pc:chgData name="Wei Li" userId="fae33518c2e5a771" providerId="LiveId" clId="{9FD37FFB-7B56-4B72-892B-04314B687B23}" dt="2023-12-17T00:36:48.934" v="0" actId="47"/>
          <pc:sldLayoutMkLst>
            <pc:docMk/>
            <pc:sldMasterMk cId="1596110022" sldId="2147484006"/>
            <pc:sldLayoutMk cId="1615272725" sldId="2147484016"/>
          </pc:sldLayoutMkLst>
        </pc:sldLayoutChg>
        <pc:sldLayoutChg chg="del">
          <pc:chgData name="Wei Li" userId="fae33518c2e5a771" providerId="LiveId" clId="{9FD37FFB-7B56-4B72-892B-04314B687B23}" dt="2023-12-17T00:36:48.934" v="0" actId="47"/>
          <pc:sldLayoutMkLst>
            <pc:docMk/>
            <pc:sldMasterMk cId="1596110022" sldId="2147484006"/>
            <pc:sldLayoutMk cId="3070268037" sldId="2147484017"/>
          </pc:sldLayoutMkLst>
        </pc:sldLayoutChg>
        <pc:sldLayoutChg chg="del">
          <pc:chgData name="Wei Li" userId="fae33518c2e5a771" providerId="LiveId" clId="{9FD37FFB-7B56-4B72-892B-04314B687B23}" dt="2023-12-17T00:36:48.934" v="0" actId="47"/>
          <pc:sldLayoutMkLst>
            <pc:docMk/>
            <pc:sldMasterMk cId="1596110022" sldId="2147484006"/>
            <pc:sldLayoutMk cId="2915295981" sldId="2147484018"/>
          </pc:sldLayoutMkLst>
        </pc:sldLayoutChg>
        <pc:sldLayoutChg chg="del">
          <pc:chgData name="Wei Li" userId="fae33518c2e5a771" providerId="LiveId" clId="{9FD37FFB-7B56-4B72-892B-04314B687B23}" dt="2023-12-17T00:36:48.934" v="0" actId="47"/>
          <pc:sldLayoutMkLst>
            <pc:docMk/>
            <pc:sldMasterMk cId="1596110022" sldId="2147484006"/>
            <pc:sldLayoutMk cId="564519398" sldId="2147484019"/>
          </pc:sldLayoutMkLst>
        </pc:sldLayoutChg>
      </pc:sldMasterChg>
    </pc:docChg>
  </pc:docChgLst>
  <pc:docChgLst>
    <pc:chgData name="Wei Li" userId="fae33518c2e5a771" providerId="LiveId" clId="{02F478B9-D74A-4C94-B4F5-05113938DE46}"/>
    <pc:docChg chg="undo custSel delSld modSld delMainMaster">
      <pc:chgData name="Wei Li" userId="fae33518c2e5a771" providerId="LiveId" clId="{02F478B9-D74A-4C94-B4F5-05113938DE46}" dt="2024-01-07T03:14:00.045" v="96" actId="20577"/>
      <pc:docMkLst>
        <pc:docMk/>
      </pc:docMkLst>
      <pc:sldChg chg="del">
        <pc:chgData name="Wei Li" userId="fae33518c2e5a771" providerId="LiveId" clId="{02F478B9-D74A-4C94-B4F5-05113938DE46}" dt="2024-01-07T02:42:14.857" v="19" actId="2696"/>
        <pc:sldMkLst>
          <pc:docMk/>
          <pc:sldMk cId="0" sldId="270"/>
        </pc:sldMkLst>
      </pc:sldChg>
      <pc:sldChg chg="del">
        <pc:chgData name="Wei Li" userId="fae33518c2e5a771" providerId="LiveId" clId="{02F478B9-D74A-4C94-B4F5-05113938DE46}" dt="2024-01-07T02:48:48.060" v="22" actId="47"/>
        <pc:sldMkLst>
          <pc:docMk/>
          <pc:sldMk cId="3185611366" sldId="271"/>
        </pc:sldMkLst>
      </pc:sldChg>
      <pc:sldChg chg="modSp mod">
        <pc:chgData name="Wei Li" userId="fae33518c2e5a771" providerId="LiveId" clId="{02F478B9-D74A-4C94-B4F5-05113938DE46}" dt="2024-01-07T03:10:37.552" v="33" actId="122"/>
        <pc:sldMkLst>
          <pc:docMk/>
          <pc:sldMk cId="1095009189" sldId="273"/>
        </pc:sldMkLst>
        <pc:spChg chg="mod">
          <ac:chgData name="Wei Li" userId="fae33518c2e5a771" providerId="LiveId" clId="{02F478B9-D74A-4C94-B4F5-05113938DE46}" dt="2024-01-07T03:10:37.552" v="33" actId="122"/>
          <ac:spMkLst>
            <pc:docMk/>
            <pc:sldMk cId="1095009189" sldId="273"/>
            <ac:spMk id="5" creationId="{A3ED9C97-F267-DE60-41C6-4247C4FF8198}"/>
          </ac:spMkLst>
        </pc:spChg>
      </pc:sldChg>
      <pc:sldChg chg="del">
        <pc:chgData name="Wei Li" userId="fae33518c2e5a771" providerId="LiveId" clId="{02F478B9-D74A-4C94-B4F5-05113938DE46}" dt="2024-01-07T02:40:17.190" v="13" actId="47"/>
        <pc:sldMkLst>
          <pc:docMk/>
          <pc:sldMk cId="2222512260" sldId="282"/>
        </pc:sldMkLst>
      </pc:sldChg>
      <pc:sldChg chg="del">
        <pc:chgData name="Wei Li" userId="fae33518c2e5a771" providerId="LiveId" clId="{02F478B9-D74A-4C94-B4F5-05113938DE46}" dt="2024-01-07T02:40:17.190" v="13" actId="47"/>
        <pc:sldMkLst>
          <pc:docMk/>
          <pc:sldMk cId="2137529745" sldId="283"/>
        </pc:sldMkLst>
      </pc:sldChg>
      <pc:sldChg chg="del">
        <pc:chgData name="Wei Li" userId="fae33518c2e5a771" providerId="LiveId" clId="{02F478B9-D74A-4C94-B4F5-05113938DE46}" dt="2024-01-07T02:40:17.190" v="13" actId="47"/>
        <pc:sldMkLst>
          <pc:docMk/>
          <pc:sldMk cId="3232776956" sldId="284"/>
        </pc:sldMkLst>
      </pc:sldChg>
      <pc:sldChg chg="del">
        <pc:chgData name="Wei Li" userId="fae33518c2e5a771" providerId="LiveId" clId="{02F478B9-D74A-4C94-B4F5-05113938DE46}" dt="2024-01-07T02:40:17.190" v="13" actId="47"/>
        <pc:sldMkLst>
          <pc:docMk/>
          <pc:sldMk cId="281832354" sldId="285"/>
        </pc:sldMkLst>
      </pc:sldChg>
      <pc:sldChg chg="del">
        <pc:chgData name="Wei Li" userId="fae33518c2e5a771" providerId="LiveId" clId="{02F478B9-D74A-4C94-B4F5-05113938DE46}" dt="2024-01-07T02:40:17.190" v="13" actId="47"/>
        <pc:sldMkLst>
          <pc:docMk/>
          <pc:sldMk cId="1767831390" sldId="286"/>
        </pc:sldMkLst>
      </pc:sldChg>
      <pc:sldChg chg="del">
        <pc:chgData name="Wei Li" userId="fae33518c2e5a771" providerId="LiveId" clId="{02F478B9-D74A-4C94-B4F5-05113938DE46}" dt="2024-01-07T02:40:17.190" v="13" actId="47"/>
        <pc:sldMkLst>
          <pc:docMk/>
          <pc:sldMk cId="1724627035" sldId="287"/>
        </pc:sldMkLst>
      </pc:sldChg>
      <pc:sldChg chg="del">
        <pc:chgData name="Wei Li" userId="fae33518c2e5a771" providerId="LiveId" clId="{02F478B9-D74A-4C94-B4F5-05113938DE46}" dt="2024-01-07T02:40:17.190" v="13" actId="47"/>
        <pc:sldMkLst>
          <pc:docMk/>
          <pc:sldMk cId="1330324670" sldId="289"/>
        </pc:sldMkLst>
      </pc:sldChg>
      <pc:sldChg chg="del">
        <pc:chgData name="Wei Li" userId="fae33518c2e5a771" providerId="LiveId" clId="{02F478B9-D74A-4C94-B4F5-05113938DE46}" dt="2024-01-07T02:40:17.190" v="13" actId="47"/>
        <pc:sldMkLst>
          <pc:docMk/>
          <pc:sldMk cId="2852578393" sldId="290"/>
        </pc:sldMkLst>
      </pc:sldChg>
      <pc:sldChg chg="del">
        <pc:chgData name="Wei Li" userId="fae33518c2e5a771" providerId="LiveId" clId="{02F478B9-D74A-4C94-B4F5-05113938DE46}" dt="2024-01-07T02:41:01.091" v="17" actId="47"/>
        <pc:sldMkLst>
          <pc:docMk/>
          <pc:sldMk cId="0" sldId="367"/>
        </pc:sldMkLst>
      </pc:sldChg>
      <pc:sldChg chg="del">
        <pc:chgData name="Wei Li" userId="fae33518c2e5a771" providerId="LiveId" clId="{02F478B9-D74A-4C94-B4F5-05113938DE46}" dt="2024-01-07T02:41:01.091" v="17" actId="47"/>
        <pc:sldMkLst>
          <pc:docMk/>
          <pc:sldMk cId="0" sldId="368"/>
        </pc:sldMkLst>
      </pc:sldChg>
      <pc:sldChg chg="del">
        <pc:chgData name="Wei Li" userId="fae33518c2e5a771" providerId="LiveId" clId="{02F478B9-D74A-4C94-B4F5-05113938DE46}" dt="2024-01-07T02:41:01.091" v="17" actId="47"/>
        <pc:sldMkLst>
          <pc:docMk/>
          <pc:sldMk cId="0" sldId="370"/>
        </pc:sldMkLst>
      </pc:sldChg>
      <pc:sldChg chg="del">
        <pc:chgData name="Wei Li" userId="fae33518c2e5a771" providerId="LiveId" clId="{02F478B9-D74A-4C94-B4F5-05113938DE46}" dt="2024-01-07T02:41:01.091" v="17" actId="47"/>
        <pc:sldMkLst>
          <pc:docMk/>
          <pc:sldMk cId="0" sldId="371"/>
        </pc:sldMkLst>
      </pc:sldChg>
      <pc:sldChg chg="del">
        <pc:chgData name="Wei Li" userId="fae33518c2e5a771" providerId="LiveId" clId="{02F478B9-D74A-4C94-B4F5-05113938DE46}" dt="2024-01-07T02:41:01.091" v="17" actId="47"/>
        <pc:sldMkLst>
          <pc:docMk/>
          <pc:sldMk cId="0" sldId="372"/>
        </pc:sldMkLst>
      </pc:sldChg>
      <pc:sldChg chg="del">
        <pc:chgData name="Wei Li" userId="fae33518c2e5a771" providerId="LiveId" clId="{02F478B9-D74A-4C94-B4F5-05113938DE46}" dt="2024-01-07T02:41:01.091" v="17" actId="47"/>
        <pc:sldMkLst>
          <pc:docMk/>
          <pc:sldMk cId="0" sldId="373"/>
        </pc:sldMkLst>
      </pc:sldChg>
      <pc:sldChg chg="del">
        <pc:chgData name="Wei Li" userId="fae33518c2e5a771" providerId="LiveId" clId="{02F478B9-D74A-4C94-B4F5-05113938DE46}" dt="2024-01-07T02:41:01.091" v="17" actId="47"/>
        <pc:sldMkLst>
          <pc:docMk/>
          <pc:sldMk cId="0" sldId="374"/>
        </pc:sldMkLst>
      </pc:sldChg>
      <pc:sldChg chg="del">
        <pc:chgData name="Wei Li" userId="fae33518c2e5a771" providerId="LiveId" clId="{02F478B9-D74A-4C94-B4F5-05113938DE46}" dt="2024-01-07T02:41:01.091" v="17" actId="47"/>
        <pc:sldMkLst>
          <pc:docMk/>
          <pc:sldMk cId="0" sldId="375"/>
        </pc:sldMkLst>
      </pc:sldChg>
      <pc:sldChg chg="del">
        <pc:chgData name="Wei Li" userId="fae33518c2e5a771" providerId="LiveId" clId="{02F478B9-D74A-4C94-B4F5-05113938DE46}" dt="2024-01-07T02:40:40.248" v="15" actId="47"/>
        <pc:sldMkLst>
          <pc:docMk/>
          <pc:sldMk cId="628451326" sldId="584"/>
        </pc:sldMkLst>
      </pc:sldChg>
      <pc:sldChg chg="del">
        <pc:chgData name="Wei Li" userId="fae33518c2e5a771" providerId="LiveId" clId="{02F478B9-D74A-4C94-B4F5-05113938DE46}" dt="2024-01-07T02:42:01.491" v="18" actId="47"/>
        <pc:sldMkLst>
          <pc:docMk/>
          <pc:sldMk cId="2105565174" sldId="585"/>
        </pc:sldMkLst>
      </pc:sldChg>
      <pc:sldChg chg="del">
        <pc:chgData name="Wei Li" userId="fae33518c2e5a771" providerId="LiveId" clId="{02F478B9-D74A-4C94-B4F5-05113938DE46}" dt="2024-01-07T02:42:01.491" v="18" actId="47"/>
        <pc:sldMkLst>
          <pc:docMk/>
          <pc:sldMk cId="3167571595" sldId="586"/>
        </pc:sldMkLst>
      </pc:sldChg>
      <pc:sldChg chg="del">
        <pc:chgData name="Wei Li" userId="fae33518c2e5a771" providerId="LiveId" clId="{02F478B9-D74A-4C94-B4F5-05113938DE46}" dt="2024-01-07T02:40:40.248" v="15" actId="47"/>
        <pc:sldMkLst>
          <pc:docMk/>
          <pc:sldMk cId="3955251135" sldId="587"/>
        </pc:sldMkLst>
      </pc:sldChg>
      <pc:sldChg chg="del">
        <pc:chgData name="Wei Li" userId="fae33518c2e5a771" providerId="LiveId" clId="{02F478B9-D74A-4C94-B4F5-05113938DE46}" dt="2024-01-07T02:40:40.248" v="15" actId="47"/>
        <pc:sldMkLst>
          <pc:docMk/>
          <pc:sldMk cId="718765077" sldId="588"/>
        </pc:sldMkLst>
      </pc:sldChg>
      <pc:sldChg chg="del">
        <pc:chgData name="Wei Li" userId="fae33518c2e5a771" providerId="LiveId" clId="{02F478B9-D74A-4C94-B4F5-05113938DE46}" dt="2024-01-07T02:40:40.248" v="15" actId="47"/>
        <pc:sldMkLst>
          <pc:docMk/>
          <pc:sldMk cId="475995483" sldId="590"/>
        </pc:sldMkLst>
      </pc:sldChg>
      <pc:sldChg chg="del">
        <pc:chgData name="Wei Li" userId="fae33518c2e5a771" providerId="LiveId" clId="{02F478B9-D74A-4C94-B4F5-05113938DE46}" dt="2024-01-07T02:40:40.248" v="15" actId="47"/>
        <pc:sldMkLst>
          <pc:docMk/>
          <pc:sldMk cId="1639027986" sldId="591"/>
        </pc:sldMkLst>
      </pc:sldChg>
      <pc:sldChg chg="del">
        <pc:chgData name="Wei Li" userId="fae33518c2e5a771" providerId="LiveId" clId="{02F478B9-D74A-4C94-B4F5-05113938DE46}" dt="2024-01-07T02:40:40.248" v="15" actId="47"/>
        <pc:sldMkLst>
          <pc:docMk/>
          <pc:sldMk cId="3375016331" sldId="593"/>
        </pc:sldMkLst>
      </pc:sldChg>
      <pc:sldChg chg="del">
        <pc:chgData name="Wei Li" userId="fae33518c2e5a771" providerId="LiveId" clId="{02F478B9-D74A-4C94-B4F5-05113938DE46}" dt="2024-01-07T02:40:42.790" v="16" actId="47"/>
        <pc:sldMkLst>
          <pc:docMk/>
          <pc:sldMk cId="3625117751" sldId="594"/>
        </pc:sldMkLst>
      </pc:sldChg>
      <pc:sldChg chg="del">
        <pc:chgData name="Wei Li" userId="fae33518c2e5a771" providerId="LiveId" clId="{02F478B9-D74A-4C94-B4F5-05113938DE46}" dt="2024-01-07T02:42:01.491" v="18" actId="47"/>
        <pc:sldMkLst>
          <pc:docMk/>
          <pc:sldMk cId="1578939241" sldId="599"/>
        </pc:sldMkLst>
      </pc:sldChg>
      <pc:sldChg chg="del">
        <pc:chgData name="Wei Li" userId="fae33518c2e5a771" providerId="LiveId" clId="{02F478B9-D74A-4C94-B4F5-05113938DE46}" dt="2024-01-07T02:42:01.491" v="18" actId="47"/>
        <pc:sldMkLst>
          <pc:docMk/>
          <pc:sldMk cId="3501580723" sldId="600"/>
        </pc:sldMkLst>
      </pc:sldChg>
      <pc:sldChg chg="del">
        <pc:chgData name="Wei Li" userId="fae33518c2e5a771" providerId="LiveId" clId="{02F478B9-D74A-4C94-B4F5-05113938DE46}" dt="2024-01-07T02:42:01.491" v="18" actId="47"/>
        <pc:sldMkLst>
          <pc:docMk/>
          <pc:sldMk cId="1320129919" sldId="602"/>
        </pc:sldMkLst>
      </pc:sldChg>
      <pc:sldChg chg="del">
        <pc:chgData name="Wei Li" userId="fae33518c2e5a771" providerId="LiveId" clId="{02F478B9-D74A-4C94-B4F5-05113938DE46}" dt="2024-01-07T02:42:01.491" v="18" actId="47"/>
        <pc:sldMkLst>
          <pc:docMk/>
          <pc:sldMk cId="982900318" sldId="606"/>
        </pc:sldMkLst>
      </pc:sldChg>
      <pc:sldChg chg="del">
        <pc:chgData name="Wei Li" userId="fae33518c2e5a771" providerId="LiveId" clId="{02F478B9-D74A-4C94-B4F5-05113938DE46}" dt="2024-01-07T02:42:01.491" v="18" actId="47"/>
        <pc:sldMkLst>
          <pc:docMk/>
          <pc:sldMk cId="1670163330" sldId="612"/>
        </pc:sldMkLst>
      </pc:sldChg>
      <pc:sldChg chg="del">
        <pc:chgData name="Wei Li" userId="fae33518c2e5a771" providerId="LiveId" clId="{02F478B9-D74A-4C94-B4F5-05113938DE46}" dt="2024-01-07T02:42:01.491" v="18" actId="47"/>
        <pc:sldMkLst>
          <pc:docMk/>
          <pc:sldMk cId="3206886519" sldId="613"/>
        </pc:sldMkLst>
      </pc:sldChg>
      <pc:sldChg chg="del">
        <pc:chgData name="Wei Li" userId="fae33518c2e5a771" providerId="LiveId" clId="{02F478B9-D74A-4C94-B4F5-05113938DE46}" dt="2024-01-07T02:42:01.491" v="18" actId="47"/>
        <pc:sldMkLst>
          <pc:docMk/>
          <pc:sldMk cId="3067891484" sldId="615"/>
        </pc:sldMkLst>
      </pc:sldChg>
      <pc:sldChg chg="del">
        <pc:chgData name="Wei Li" userId="fae33518c2e5a771" providerId="LiveId" clId="{02F478B9-D74A-4C94-B4F5-05113938DE46}" dt="2024-01-07T02:42:01.491" v="18" actId="47"/>
        <pc:sldMkLst>
          <pc:docMk/>
          <pc:sldMk cId="4028865134" sldId="617"/>
        </pc:sldMkLst>
      </pc:sldChg>
      <pc:sldChg chg="del">
        <pc:chgData name="Wei Li" userId="fae33518c2e5a771" providerId="LiveId" clId="{02F478B9-D74A-4C94-B4F5-05113938DE46}" dt="2024-01-07T02:42:01.491" v="18" actId="47"/>
        <pc:sldMkLst>
          <pc:docMk/>
          <pc:sldMk cId="4180309733" sldId="618"/>
        </pc:sldMkLst>
      </pc:sldChg>
      <pc:sldChg chg="del">
        <pc:chgData name="Wei Li" userId="fae33518c2e5a771" providerId="LiveId" clId="{02F478B9-D74A-4C94-B4F5-05113938DE46}" dt="2024-01-07T02:42:01.491" v="18" actId="47"/>
        <pc:sldMkLst>
          <pc:docMk/>
          <pc:sldMk cId="2485727046" sldId="620"/>
        </pc:sldMkLst>
      </pc:sldChg>
      <pc:sldChg chg="del">
        <pc:chgData name="Wei Li" userId="fae33518c2e5a771" providerId="LiveId" clId="{02F478B9-D74A-4C94-B4F5-05113938DE46}" dt="2024-01-07T02:42:01.491" v="18" actId="47"/>
        <pc:sldMkLst>
          <pc:docMk/>
          <pc:sldMk cId="2630676844" sldId="621"/>
        </pc:sldMkLst>
      </pc:sldChg>
      <pc:sldChg chg="del">
        <pc:chgData name="Wei Li" userId="fae33518c2e5a771" providerId="LiveId" clId="{02F478B9-D74A-4C94-B4F5-05113938DE46}" dt="2024-01-07T02:42:01.491" v="18" actId="47"/>
        <pc:sldMkLst>
          <pc:docMk/>
          <pc:sldMk cId="3931406828" sldId="622"/>
        </pc:sldMkLst>
      </pc:sldChg>
      <pc:sldChg chg="del">
        <pc:chgData name="Wei Li" userId="fae33518c2e5a771" providerId="LiveId" clId="{02F478B9-D74A-4C94-B4F5-05113938DE46}" dt="2024-01-07T02:42:01.491" v="18" actId="47"/>
        <pc:sldMkLst>
          <pc:docMk/>
          <pc:sldMk cId="1565972069" sldId="623"/>
        </pc:sldMkLst>
      </pc:sldChg>
      <pc:sldChg chg="del">
        <pc:chgData name="Wei Li" userId="fae33518c2e5a771" providerId="LiveId" clId="{02F478B9-D74A-4C94-B4F5-05113938DE46}" dt="2024-01-07T02:42:01.491" v="18" actId="47"/>
        <pc:sldMkLst>
          <pc:docMk/>
          <pc:sldMk cId="3103407985" sldId="627"/>
        </pc:sldMkLst>
      </pc:sldChg>
      <pc:sldChg chg="del">
        <pc:chgData name="Wei Li" userId="fae33518c2e5a771" providerId="LiveId" clId="{02F478B9-D74A-4C94-B4F5-05113938DE46}" dt="2024-01-07T02:42:01.491" v="18" actId="47"/>
        <pc:sldMkLst>
          <pc:docMk/>
          <pc:sldMk cId="681890310" sldId="628"/>
        </pc:sldMkLst>
      </pc:sldChg>
      <pc:sldChg chg="del">
        <pc:chgData name="Wei Li" userId="fae33518c2e5a771" providerId="LiveId" clId="{02F478B9-D74A-4C94-B4F5-05113938DE46}" dt="2024-01-07T02:42:01.491" v="18" actId="47"/>
        <pc:sldMkLst>
          <pc:docMk/>
          <pc:sldMk cId="3264597081" sldId="629"/>
        </pc:sldMkLst>
      </pc:sldChg>
      <pc:sldChg chg="del">
        <pc:chgData name="Wei Li" userId="fae33518c2e5a771" providerId="LiveId" clId="{02F478B9-D74A-4C94-B4F5-05113938DE46}" dt="2024-01-07T02:42:01.491" v="18" actId="47"/>
        <pc:sldMkLst>
          <pc:docMk/>
          <pc:sldMk cId="364627977" sldId="635"/>
        </pc:sldMkLst>
      </pc:sldChg>
      <pc:sldChg chg="del">
        <pc:chgData name="Wei Li" userId="fae33518c2e5a771" providerId="LiveId" clId="{02F478B9-D74A-4C94-B4F5-05113938DE46}" dt="2024-01-07T02:42:01.491" v="18" actId="47"/>
        <pc:sldMkLst>
          <pc:docMk/>
          <pc:sldMk cId="2322911972" sldId="637"/>
        </pc:sldMkLst>
      </pc:sldChg>
      <pc:sldChg chg="del">
        <pc:chgData name="Wei Li" userId="fae33518c2e5a771" providerId="LiveId" clId="{02F478B9-D74A-4C94-B4F5-05113938DE46}" dt="2024-01-07T02:42:01.491" v="18" actId="47"/>
        <pc:sldMkLst>
          <pc:docMk/>
          <pc:sldMk cId="538777830" sldId="640"/>
        </pc:sldMkLst>
      </pc:sldChg>
      <pc:sldChg chg="del">
        <pc:chgData name="Wei Li" userId="fae33518c2e5a771" providerId="LiveId" clId="{02F478B9-D74A-4C94-B4F5-05113938DE46}" dt="2024-01-07T02:42:01.491" v="18" actId="47"/>
        <pc:sldMkLst>
          <pc:docMk/>
          <pc:sldMk cId="0" sldId="642"/>
        </pc:sldMkLst>
      </pc:sldChg>
      <pc:sldChg chg="del">
        <pc:chgData name="Wei Li" userId="fae33518c2e5a771" providerId="LiveId" clId="{02F478B9-D74A-4C94-B4F5-05113938DE46}" dt="2024-01-07T02:40:17.190" v="13" actId="47"/>
        <pc:sldMkLst>
          <pc:docMk/>
          <pc:sldMk cId="2032839271" sldId="643"/>
        </pc:sldMkLst>
      </pc:sldChg>
      <pc:sldChg chg="del">
        <pc:chgData name="Wei Li" userId="fae33518c2e5a771" providerId="LiveId" clId="{02F478B9-D74A-4C94-B4F5-05113938DE46}" dt="2024-01-07T02:40:17.190" v="13" actId="47"/>
        <pc:sldMkLst>
          <pc:docMk/>
          <pc:sldMk cId="1658588078" sldId="644"/>
        </pc:sldMkLst>
      </pc:sldChg>
      <pc:sldChg chg="del">
        <pc:chgData name="Wei Li" userId="fae33518c2e5a771" providerId="LiveId" clId="{02F478B9-D74A-4C94-B4F5-05113938DE46}" dt="2024-01-07T02:40:17.190" v="13" actId="47"/>
        <pc:sldMkLst>
          <pc:docMk/>
          <pc:sldMk cId="1638293677" sldId="645"/>
        </pc:sldMkLst>
      </pc:sldChg>
      <pc:sldChg chg="del">
        <pc:chgData name="Wei Li" userId="fae33518c2e5a771" providerId="LiveId" clId="{02F478B9-D74A-4C94-B4F5-05113938DE46}" dt="2024-01-07T02:40:17.190" v="13" actId="47"/>
        <pc:sldMkLst>
          <pc:docMk/>
          <pc:sldMk cId="1297915793" sldId="646"/>
        </pc:sldMkLst>
      </pc:sldChg>
      <pc:sldChg chg="del">
        <pc:chgData name="Wei Li" userId="fae33518c2e5a771" providerId="LiveId" clId="{02F478B9-D74A-4C94-B4F5-05113938DE46}" dt="2024-01-07T02:40:17.190" v="13" actId="47"/>
        <pc:sldMkLst>
          <pc:docMk/>
          <pc:sldMk cId="3105446818" sldId="647"/>
        </pc:sldMkLst>
      </pc:sldChg>
      <pc:sldChg chg="del">
        <pc:chgData name="Wei Li" userId="fae33518c2e5a771" providerId="LiveId" clId="{02F478B9-D74A-4C94-B4F5-05113938DE46}" dt="2024-01-07T02:40:17.190" v="13" actId="47"/>
        <pc:sldMkLst>
          <pc:docMk/>
          <pc:sldMk cId="1260722172" sldId="648"/>
        </pc:sldMkLst>
      </pc:sldChg>
      <pc:sldChg chg="del">
        <pc:chgData name="Wei Li" userId="fae33518c2e5a771" providerId="LiveId" clId="{02F478B9-D74A-4C94-B4F5-05113938DE46}" dt="2024-01-07T02:40:17.190" v="13" actId="47"/>
        <pc:sldMkLst>
          <pc:docMk/>
          <pc:sldMk cId="279788265" sldId="1019"/>
        </pc:sldMkLst>
      </pc:sldChg>
      <pc:sldChg chg="del">
        <pc:chgData name="Wei Li" userId="fae33518c2e5a771" providerId="LiveId" clId="{02F478B9-D74A-4C94-B4F5-05113938DE46}" dt="2024-01-07T02:40:17.190" v="13" actId="47"/>
        <pc:sldMkLst>
          <pc:docMk/>
          <pc:sldMk cId="232953578" sldId="1020"/>
        </pc:sldMkLst>
      </pc:sldChg>
      <pc:sldChg chg="del">
        <pc:chgData name="Wei Li" userId="fae33518c2e5a771" providerId="LiveId" clId="{02F478B9-D74A-4C94-B4F5-05113938DE46}" dt="2024-01-07T02:40:17.190" v="13" actId="47"/>
        <pc:sldMkLst>
          <pc:docMk/>
          <pc:sldMk cId="1240590940" sldId="1021"/>
        </pc:sldMkLst>
      </pc:sldChg>
      <pc:sldChg chg="del">
        <pc:chgData name="Wei Li" userId="fae33518c2e5a771" providerId="LiveId" clId="{02F478B9-D74A-4C94-B4F5-05113938DE46}" dt="2024-01-07T02:40:17.190" v="13" actId="47"/>
        <pc:sldMkLst>
          <pc:docMk/>
          <pc:sldMk cId="555876138" sldId="1022"/>
        </pc:sldMkLst>
      </pc:sldChg>
      <pc:sldChg chg="del">
        <pc:chgData name="Wei Li" userId="fae33518c2e5a771" providerId="LiveId" clId="{02F478B9-D74A-4C94-B4F5-05113938DE46}" dt="2024-01-07T02:40:17.190" v="13" actId="47"/>
        <pc:sldMkLst>
          <pc:docMk/>
          <pc:sldMk cId="1959685761" sldId="1023"/>
        </pc:sldMkLst>
      </pc:sldChg>
      <pc:sldChg chg="del">
        <pc:chgData name="Wei Li" userId="fae33518c2e5a771" providerId="LiveId" clId="{02F478B9-D74A-4C94-B4F5-05113938DE46}" dt="2024-01-07T02:40:17.190" v="13" actId="47"/>
        <pc:sldMkLst>
          <pc:docMk/>
          <pc:sldMk cId="1665961927" sldId="1024"/>
        </pc:sldMkLst>
      </pc:sldChg>
      <pc:sldChg chg="del">
        <pc:chgData name="Wei Li" userId="fae33518c2e5a771" providerId="LiveId" clId="{02F478B9-D74A-4C94-B4F5-05113938DE46}" dt="2024-01-07T02:40:17.190" v="13" actId="47"/>
        <pc:sldMkLst>
          <pc:docMk/>
          <pc:sldMk cId="4159076522" sldId="1025"/>
        </pc:sldMkLst>
      </pc:sldChg>
      <pc:sldChg chg="del">
        <pc:chgData name="Wei Li" userId="fae33518c2e5a771" providerId="LiveId" clId="{02F478B9-D74A-4C94-B4F5-05113938DE46}" dt="2024-01-07T02:40:17.190" v="13" actId="47"/>
        <pc:sldMkLst>
          <pc:docMk/>
          <pc:sldMk cId="1568854960" sldId="1026"/>
        </pc:sldMkLst>
      </pc:sldChg>
      <pc:sldChg chg="del">
        <pc:chgData name="Wei Li" userId="fae33518c2e5a771" providerId="LiveId" clId="{02F478B9-D74A-4C94-B4F5-05113938DE46}" dt="2024-01-07T02:40:17.190" v="13" actId="47"/>
        <pc:sldMkLst>
          <pc:docMk/>
          <pc:sldMk cId="2583768251" sldId="1027"/>
        </pc:sldMkLst>
      </pc:sldChg>
      <pc:sldChg chg="del">
        <pc:chgData name="Wei Li" userId="fae33518c2e5a771" providerId="LiveId" clId="{02F478B9-D74A-4C94-B4F5-05113938DE46}" dt="2024-01-07T02:40:28.936" v="14" actId="47"/>
        <pc:sldMkLst>
          <pc:docMk/>
          <pc:sldMk cId="1994590001" sldId="1317"/>
        </pc:sldMkLst>
      </pc:sldChg>
      <pc:sldChg chg="del">
        <pc:chgData name="Wei Li" userId="fae33518c2e5a771" providerId="LiveId" clId="{02F478B9-D74A-4C94-B4F5-05113938DE46}" dt="2024-01-07T02:40:28.936" v="14" actId="47"/>
        <pc:sldMkLst>
          <pc:docMk/>
          <pc:sldMk cId="839846157" sldId="1318"/>
        </pc:sldMkLst>
      </pc:sldChg>
      <pc:sldChg chg="del">
        <pc:chgData name="Wei Li" userId="fae33518c2e5a771" providerId="LiveId" clId="{02F478B9-D74A-4C94-B4F5-05113938DE46}" dt="2024-01-07T02:40:28.936" v="14" actId="47"/>
        <pc:sldMkLst>
          <pc:docMk/>
          <pc:sldMk cId="4041933049" sldId="1331"/>
        </pc:sldMkLst>
      </pc:sldChg>
      <pc:sldChg chg="del">
        <pc:chgData name="Wei Li" userId="fae33518c2e5a771" providerId="LiveId" clId="{02F478B9-D74A-4C94-B4F5-05113938DE46}" dt="2024-01-07T02:40:28.936" v="14" actId="47"/>
        <pc:sldMkLst>
          <pc:docMk/>
          <pc:sldMk cId="2777115507" sldId="1332"/>
        </pc:sldMkLst>
      </pc:sldChg>
      <pc:sldChg chg="modSp mod">
        <pc:chgData name="Wei Li" userId="fae33518c2e5a771" providerId="LiveId" clId="{02F478B9-D74A-4C94-B4F5-05113938DE46}" dt="2024-01-07T03:11:41.030" v="43" actId="255"/>
        <pc:sldMkLst>
          <pc:docMk/>
          <pc:sldMk cId="521323180" sldId="3898"/>
        </pc:sldMkLst>
        <pc:spChg chg="mod">
          <ac:chgData name="Wei Li" userId="fae33518c2e5a771" providerId="LiveId" clId="{02F478B9-D74A-4C94-B4F5-05113938DE46}" dt="2024-01-07T03:11:41.030" v="43" actId="255"/>
          <ac:spMkLst>
            <pc:docMk/>
            <pc:sldMk cId="521323180" sldId="3898"/>
            <ac:spMk id="4" creationId="{AB928B3A-8B07-440E-6532-329534C650BA}"/>
          </ac:spMkLst>
        </pc:spChg>
      </pc:sldChg>
      <pc:sldChg chg="modSp mod">
        <pc:chgData name="Wei Li" userId="fae33518c2e5a771" providerId="LiveId" clId="{02F478B9-D74A-4C94-B4F5-05113938DE46}" dt="2024-01-07T03:14:00.045" v="96" actId="20577"/>
        <pc:sldMkLst>
          <pc:docMk/>
          <pc:sldMk cId="1187257088" sldId="3973"/>
        </pc:sldMkLst>
        <pc:spChg chg="mod">
          <ac:chgData name="Wei Li" userId="fae33518c2e5a771" providerId="LiveId" clId="{02F478B9-D74A-4C94-B4F5-05113938DE46}" dt="2024-01-07T03:12:38.014" v="56" actId="20577"/>
          <ac:spMkLst>
            <pc:docMk/>
            <pc:sldMk cId="1187257088" sldId="3973"/>
            <ac:spMk id="4" creationId="{7BE76194-7459-B931-F5F0-8E5FB6B994A3}"/>
          </ac:spMkLst>
        </pc:spChg>
        <pc:spChg chg="mod">
          <ac:chgData name="Wei Li" userId="fae33518c2e5a771" providerId="LiveId" clId="{02F478B9-D74A-4C94-B4F5-05113938DE46}" dt="2024-01-07T03:14:00.045" v="96" actId="20577"/>
          <ac:spMkLst>
            <pc:docMk/>
            <pc:sldMk cId="1187257088" sldId="3973"/>
            <ac:spMk id="6" creationId="{0A21F562-3CFA-3F91-2050-A2391DC02709}"/>
          </ac:spMkLst>
        </pc:spChg>
      </pc:sldChg>
      <pc:sldChg chg="modSp mod">
        <pc:chgData name="Wei Li" userId="fae33518c2e5a771" providerId="LiveId" clId="{02F478B9-D74A-4C94-B4F5-05113938DE46}" dt="2024-01-07T02:37:14.239" v="11"/>
        <pc:sldMkLst>
          <pc:docMk/>
          <pc:sldMk cId="939554979" sldId="3976"/>
        </pc:sldMkLst>
        <pc:spChg chg="mod">
          <ac:chgData name="Wei Li" userId="fae33518c2e5a771" providerId="LiveId" clId="{02F478B9-D74A-4C94-B4F5-05113938DE46}" dt="2024-01-07T02:37:14.239" v="11"/>
          <ac:spMkLst>
            <pc:docMk/>
            <pc:sldMk cId="939554979" sldId="3976"/>
            <ac:spMk id="3" creationId="{89253642-C0DE-7C83-A7A1-3E35788E3CB5}"/>
          </ac:spMkLst>
        </pc:spChg>
      </pc:sldChg>
      <pc:sldChg chg="del">
        <pc:chgData name="Wei Li" userId="fae33518c2e5a771" providerId="LiveId" clId="{02F478B9-D74A-4C94-B4F5-05113938DE46}" dt="2024-01-07T02:37:22.338" v="12" actId="47"/>
        <pc:sldMkLst>
          <pc:docMk/>
          <pc:sldMk cId="1441545845" sldId="4045"/>
        </pc:sldMkLst>
      </pc:sldChg>
      <pc:sldChg chg="modSp mod">
        <pc:chgData name="Wei Li" userId="fae33518c2e5a771" providerId="LiveId" clId="{02F478B9-D74A-4C94-B4F5-05113938DE46}" dt="2024-01-07T03:12:00.256" v="44"/>
        <pc:sldMkLst>
          <pc:docMk/>
          <pc:sldMk cId="1355953003" sldId="5616"/>
        </pc:sldMkLst>
        <pc:spChg chg="mod">
          <ac:chgData name="Wei Li" userId="fae33518c2e5a771" providerId="LiveId" clId="{02F478B9-D74A-4C94-B4F5-05113938DE46}" dt="2024-01-07T03:12:00.256" v="44"/>
          <ac:spMkLst>
            <pc:docMk/>
            <pc:sldMk cId="1355953003" sldId="5616"/>
            <ac:spMk id="4" creationId="{AB928B3A-8B07-440E-6532-329534C650BA}"/>
          </ac:spMkLst>
        </pc:spChg>
      </pc:sldChg>
      <pc:sldChg chg="del">
        <pc:chgData name="Wei Li" userId="fae33518c2e5a771" providerId="LiveId" clId="{02F478B9-D74A-4C94-B4F5-05113938DE46}" dt="2024-01-07T03:11:08.025" v="38" actId="47"/>
        <pc:sldMkLst>
          <pc:docMk/>
          <pc:sldMk cId="4185961323" sldId="5617"/>
        </pc:sldMkLst>
      </pc:sldChg>
      <pc:sldChg chg="del">
        <pc:chgData name="Wei Li" userId="fae33518c2e5a771" providerId="LiveId" clId="{02F478B9-D74A-4C94-B4F5-05113938DE46}" dt="2024-01-07T02:40:17.190" v="13" actId="47"/>
        <pc:sldMkLst>
          <pc:docMk/>
          <pc:sldMk cId="3744112104" sldId="5623"/>
        </pc:sldMkLst>
      </pc:sldChg>
      <pc:sldChg chg="del">
        <pc:chgData name="Wei Li" userId="fae33518c2e5a771" providerId="LiveId" clId="{02F478B9-D74A-4C94-B4F5-05113938DE46}" dt="2024-01-07T03:11:08.025" v="38" actId="47"/>
        <pc:sldMkLst>
          <pc:docMk/>
          <pc:sldMk cId="3066494377" sldId="5624"/>
        </pc:sldMkLst>
      </pc:sldChg>
      <pc:sldChg chg="modSp mod">
        <pc:chgData name="Wei Li" userId="fae33518c2e5a771" providerId="LiveId" clId="{02F478B9-D74A-4C94-B4F5-05113938DE46}" dt="2024-01-07T02:47:45.656" v="21" actId="14100"/>
        <pc:sldMkLst>
          <pc:docMk/>
          <pc:sldMk cId="0" sldId="5628"/>
        </pc:sldMkLst>
        <pc:picChg chg="mod">
          <ac:chgData name="Wei Li" userId="fae33518c2e5a771" providerId="LiveId" clId="{02F478B9-D74A-4C94-B4F5-05113938DE46}" dt="2024-01-07T02:47:45.656" v="21" actId="14100"/>
          <ac:picMkLst>
            <pc:docMk/>
            <pc:sldMk cId="0" sldId="5628"/>
            <ac:picMk id="4" creationId="{00000000-0000-0000-0000-000000000000}"/>
          </ac:picMkLst>
        </pc:picChg>
      </pc:sldChg>
      <pc:sldChg chg="modSp mod">
        <pc:chgData name="Wei Li" userId="fae33518c2e5a771" providerId="LiveId" clId="{02F478B9-D74A-4C94-B4F5-05113938DE46}" dt="2024-01-07T02:51:34.097" v="24" actId="14100"/>
        <pc:sldMkLst>
          <pc:docMk/>
          <pc:sldMk cId="1833093367" sldId="5629"/>
        </pc:sldMkLst>
        <pc:picChg chg="mod">
          <ac:chgData name="Wei Li" userId="fae33518c2e5a771" providerId="LiveId" clId="{02F478B9-D74A-4C94-B4F5-05113938DE46}" dt="2024-01-07T02:51:34.097" v="24" actId="14100"/>
          <ac:picMkLst>
            <pc:docMk/>
            <pc:sldMk cId="1833093367" sldId="5629"/>
            <ac:picMk id="7" creationId="{00000000-0000-0000-0000-000000000000}"/>
          </ac:picMkLst>
        </pc:picChg>
      </pc:sldChg>
      <pc:sldMasterChg chg="del delSldLayout">
        <pc:chgData name="Wei Li" userId="fae33518c2e5a771" providerId="LiveId" clId="{02F478B9-D74A-4C94-B4F5-05113938DE46}" dt="2024-01-07T02:40:17.190" v="13" actId="47"/>
        <pc:sldMasterMkLst>
          <pc:docMk/>
          <pc:sldMasterMk cId="4188046521" sldId="2147483982"/>
        </pc:sldMasterMkLst>
        <pc:sldLayoutChg chg="del">
          <pc:chgData name="Wei Li" userId="fae33518c2e5a771" providerId="LiveId" clId="{02F478B9-D74A-4C94-B4F5-05113938DE46}" dt="2024-01-07T02:40:17.190" v="13" actId="47"/>
          <pc:sldLayoutMkLst>
            <pc:docMk/>
            <pc:sldMasterMk cId="4188046521" sldId="2147483982"/>
            <pc:sldLayoutMk cId="1595849464" sldId="2147483983"/>
          </pc:sldLayoutMkLst>
        </pc:sldLayoutChg>
        <pc:sldLayoutChg chg="del">
          <pc:chgData name="Wei Li" userId="fae33518c2e5a771" providerId="LiveId" clId="{02F478B9-D74A-4C94-B4F5-05113938DE46}" dt="2024-01-07T02:40:17.190" v="13" actId="47"/>
          <pc:sldLayoutMkLst>
            <pc:docMk/>
            <pc:sldMasterMk cId="4188046521" sldId="2147483982"/>
            <pc:sldLayoutMk cId="1807604513" sldId="2147483984"/>
          </pc:sldLayoutMkLst>
        </pc:sldLayoutChg>
        <pc:sldLayoutChg chg="del">
          <pc:chgData name="Wei Li" userId="fae33518c2e5a771" providerId="LiveId" clId="{02F478B9-D74A-4C94-B4F5-05113938DE46}" dt="2024-01-07T02:40:17.190" v="13" actId="47"/>
          <pc:sldLayoutMkLst>
            <pc:docMk/>
            <pc:sldMasterMk cId="4188046521" sldId="2147483982"/>
            <pc:sldLayoutMk cId="1299156377" sldId="2147483985"/>
          </pc:sldLayoutMkLst>
        </pc:sldLayoutChg>
        <pc:sldLayoutChg chg="del">
          <pc:chgData name="Wei Li" userId="fae33518c2e5a771" providerId="LiveId" clId="{02F478B9-D74A-4C94-B4F5-05113938DE46}" dt="2024-01-07T02:40:17.190" v="13" actId="47"/>
          <pc:sldLayoutMkLst>
            <pc:docMk/>
            <pc:sldMasterMk cId="4188046521" sldId="2147483982"/>
            <pc:sldLayoutMk cId="1243329724" sldId="2147483986"/>
          </pc:sldLayoutMkLst>
        </pc:sldLayoutChg>
        <pc:sldLayoutChg chg="del">
          <pc:chgData name="Wei Li" userId="fae33518c2e5a771" providerId="LiveId" clId="{02F478B9-D74A-4C94-B4F5-05113938DE46}" dt="2024-01-07T02:40:17.190" v="13" actId="47"/>
          <pc:sldLayoutMkLst>
            <pc:docMk/>
            <pc:sldMasterMk cId="4188046521" sldId="2147483982"/>
            <pc:sldLayoutMk cId="4169542662" sldId="2147483987"/>
          </pc:sldLayoutMkLst>
        </pc:sldLayoutChg>
        <pc:sldLayoutChg chg="del">
          <pc:chgData name="Wei Li" userId="fae33518c2e5a771" providerId="LiveId" clId="{02F478B9-D74A-4C94-B4F5-05113938DE46}" dt="2024-01-07T02:40:17.190" v="13" actId="47"/>
          <pc:sldLayoutMkLst>
            <pc:docMk/>
            <pc:sldMasterMk cId="4188046521" sldId="2147483982"/>
            <pc:sldLayoutMk cId="3784564070" sldId="2147483988"/>
          </pc:sldLayoutMkLst>
        </pc:sldLayoutChg>
        <pc:sldLayoutChg chg="del">
          <pc:chgData name="Wei Li" userId="fae33518c2e5a771" providerId="LiveId" clId="{02F478B9-D74A-4C94-B4F5-05113938DE46}" dt="2024-01-07T02:40:17.190" v="13" actId="47"/>
          <pc:sldLayoutMkLst>
            <pc:docMk/>
            <pc:sldMasterMk cId="4188046521" sldId="2147483982"/>
            <pc:sldLayoutMk cId="2649824004" sldId="2147483989"/>
          </pc:sldLayoutMkLst>
        </pc:sldLayoutChg>
        <pc:sldLayoutChg chg="del">
          <pc:chgData name="Wei Li" userId="fae33518c2e5a771" providerId="LiveId" clId="{02F478B9-D74A-4C94-B4F5-05113938DE46}" dt="2024-01-07T02:40:17.190" v="13" actId="47"/>
          <pc:sldLayoutMkLst>
            <pc:docMk/>
            <pc:sldMasterMk cId="4188046521" sldId="2147483982"/>
            <pc:sldLayoutMk cId="1784714606" sldId="2147483990"/>
          </pc:sldLayoutMkLst>
        </pc:sldLayoutChg>
        <pc:sldLayoutChg chg="del">
          <pc:chgData name="Wei Li" userId="fae33518c2e5a771" providerId="LiveId" clId="{02F478B9-D74A-4C94-B4F5-05113938DE46}" dt="2024-01-07T02:40:17.190" v="13" actId="47"/>
          <pc:sldLayoutMkLst>
            <pc:docMk/>
            <pc:sldMasterMk cId="4188046521" sldId="2147483982"/>
            <pc:sldLayoutMk cId="2554780813" sldId="2147483991"/>
          </pc:sldLayoutMkLst>
        </pc:sldLayoutChg>
        <pc:sldLayoutChg chg="del">
          <pc:chgData name="Wei Li" userId="fae33518c2e5a771" providerId="LiveId" clId="{02F478B9-D74A-4C94-B4F5-05113938DE46}" dt="2024-01-07T02:40:17.190" v="13" actId="47"/>
          <pc:sldLayoutMkLst>
            <pc:docMk/>
            <pc:sldMasterMk cId="4188046521" sldId="2147483982"/>
            <pc:sldLayoutMk cId="449374506" sldId="2147483992"/>
          </pc:sldLayoutMkLst>
        </pc:sldLayoutChg>
        <pc:sldLayoutChg chg="del">
          <pc:chgData name="Wei Li" userId="fae33518c2e5a771" providerId="LiveId" clId="{02F478B9-D74A-4C94-B4F5-05113938DE46}" dt="2024-01-07T02:40:17.190" v="13" actId="47"/>
          <pc:sldLayoutMkLst>
            <pc:docMk/>
            <pc:sldMasterMk cId="4188046521" sldId="2147483982"/>
            <pc:sldLayoutMk cId="4264108968" sldId="2147483993"/>
          </pc:sldLayoutMkLst>
        </pc:sldLayoutChg>
      </pc:sldMasterChg>
      <pc:sldMasterChg chg="del delSldLayout">
        <pc:chgData name="Wei Li" userId="fae33518c2e5a771" providerId="LiveId" clId="{02F478B9-D74A-4C94-B4F5-05113938DE46}" dt="2024-01-07T02:40:17.190" v="13" actId="47"/>
        <pc:sldMasterMkLst>
          <pc:docMk/>
          <pc:sldMasterMk cId="2769752089" sldId="2147483994"/>
        </pc:sldMasterMkLst>
        <pc:sldLayoutChg chg="del">
          <pc:chgData name="Wei Li" userId="fae33518c2e5a771" providerId="LiveId" clId="{02F478B9-D74A-4C94-B4F5-05113938DE46}" dt="2024-01-07T02:40:17.190" v="13" actId="47"/>
          <pc:sldLayoutMkLst>
            <pc:docMk/>
            <pc:sldMasterMk cId="2769752089" sldId="2147483994"/>
            <pc:sldLayoutMk cId="1333773177" sldId="2147483995"/>
          </pc:sldLayoutMkLst>
        </pc:sldLayoutChg>
        <pc:sldLayoutChg chg="del">
          <pc:chgData name="Wei Li" userId="fae33518c2e5a771" providerId="LiveId" clId="{02F478B9-D74A-4C94-B4F5-05113938DE46}" dt="2024-01-07T02:40:17.190" v="13" actId="47"/>
          <pc:sldLayoutMkLst>
            <pc:docMk/>
            <pc:sldMasterMk cId="2769752089" sldId="2147483994"/>
            <pc:sldLayoutMk cId="4261742481" sldId="2147483996"/>
          </pc:sldLayoutMkLst>
        </pc:sldLayoutChg>
        <pc:sldLayoutChg chg="del">
          <pc:chgData name="Wei Li" userId="fae33518c2e5a771" providerId="LiveId" clId="{02F478B9-D74A-4C94-B4F5-05113938DE46}" dt="2024-01-07T02:40:17.190" v="13" actId="47"/>
          <pc:sldLayoutMkLst>
            <pc:docMk/>
            <pc:sldMasterMk cId="2769752089" sldId="2147483994"/>
            <pc:sldLayoutMk cId="1771966928" sldId="2147483997"/>
          </pc:sldLayoutMkLst>
        </pc:sldLayoutChg>
        <pc:sldLayoutChg chg="del">
          <pc:chgData name="Wei Li" userId="fae33518c2e5a771" providerId="LiveId" clId="{02F478B9-D74A-4C94-B4F5-05113938DE46}" dt="2024-01-07T02:40:17.190" v="13" actId="47"/>
          <pc:sldLayoutMkLst>
            <pc:docMk/>
            <pc:sldMasterMk cId="2769752089" sldId="2147483994"/>
            <pc:sldLayoutMk cId="280758521" sldId="2147483998"/>
          </pc:sldLayoutMkLst>
        </pc:sldLayoutChg>
        <pc:sldLayoutChg chg="del">
          <pc:chgData name="Wei Li" userId="fae33518c2e5a771" providerId="LiveId" clId="{02F478B9-D74A-4C94-B4F5-05113938DE46}" dt="2024-01-07T02:40:17.190" v="13" actId="47"/>
          <pc:sldLayoutMkLst>
            <pc:docMk/>
            <pc:sldMasterMk cId="2769752089" sldId="2147483994"/>
            <pc:sldLayoutMk cId="1513866459" sldId="2147483999"/>
          </pc:sldLayoutMkLst>
        </pc:sldLayoutChg>
        <pc:sldLayoutChg chg="del">
          <pc:chgData name="Wei Li" userId="fae33518c2e5a771" providerId="LiveId" clId="{02F478B9-D74A-4C94-B4F5-05113938DE46}" dt="2024-01-07T02:40:17.190" v="13" actId="47"/>
          <pc:sldLayoutMkLst>
            <pc:docMk/>
            <pc:sldMasterMk cId="2769752089" sldId="2147483994"/>
            <pc:sldLayoutMk cId="1815500957" sldId="2147484000"/>
          </pc:sldLayoutMkLst>
        </pc:sldLayoutChg>
        <pc:sldLayoutChg chg="del">
          <pc:chgData name="Wei Li" userId="fae33518c2e5a771" providerId="LiveId" clId="{02F478B9-D74A-4C94-B4F5-05113938DE46}" dt="2024-01-07T02:40:17.190" v="13" actId="47"/>
          <pc:sldLayoutMkLst>
            <pc:docMk/>
            <pc:sldMasterMk cId="2769752089" sldId="2147483994"/>
            <pc:sldLayoutMk cId="2869555211" sldId="2147484001"/>
          </pc:sldLayoutMkLst>
        </pc:sldLayoutChg>
        <pc:sldLayoutChg chg="del">
          <pc:chgData name="Wei Li" userId="fae33518c2e5a771" providerId="LiveId" clId="{02F478B9-D74A-4C94-B4F5-05113938DE46}" dt="2024-01-07T02:40:17.190" v="13" actId="47"/>
          <pc:sldLayoutMkLst>
            <pc:docMk/>
            <pc:sldMasterMk cId="2769752089" sldId="2147483994"/>
            <pc:sldLayoutMk cId="2282126693" sldId="2147484002"/>
          </pc:sldLayoutMkLst>
        </pc:sldLayoutChg>
        <pc:sldLayoutChg chg="del">
          <pc:chgData name="Wei Li" userId="fae33518c2e5a771" providerId="LiveId" clId="{02F478B9-D74A-4C94-B4F5-05113938DE46}" dt="2024-01-07T02:40:17.190" v="13" actId="47"/>
          <pc:sldLayoutMkLst>
            <pc:docMk/>
            <pc:sldMasterMk cId="2769752089" sldId="2147483994"/>
            <pc:sldLayoutMk cId="3393395028" sldId="2147484003"/>
          </pc:sldLayoutMkLst>
        </pc:sldLayoutChg>
        <pc:sldLayoutChg chg="del">
          <pc:chgData name="Wei Li" userId="fae33518c2e5a771" providerId="LiveId" clId="{02F478B9-D74A-4C94-B4F5-05113938DE46}" dt="2024-01-07T02:40:17.190" v="13" actId="47"/>
          <pc:sldLayoutMkLst>
            <pc:docMk/>
            <pc:sldMasterMk cId="2769752089" sldId="2147483994"/>
            <pc:sldLayoutMk cId="2542106568" sldId="2147484004"/>
          </pc:sldLayoutMkLst>
        </pc:sldLayoutChg>
        <pc:sldLayoutChg chg="del">
          <pc:chgData name="Wei Li" userId="fae33518c2e5a771" providerId="LiveId" clId="{02F478B9-D74A-4C94-B4F5-05113938DE46}" dt="2024-01-07T02:40:17.190" v="13" actId="47"/>
          <pc:sldLayoutMkLst>
            <pc:docMk/>
            <pc:sldMasterMk cId="2769752089" sldId="2147483994"/>
            <pc:sldLayoutMk cId="2039942108" sldId="2147484005"/>
          </pc:sldLayoutMkLst>
        </pc:sldLayoutChg>
      </pc:sldMasterChg>
      <pc:sldMasterChg chg="del delSldLayout">
        <pc:chgData name="Wei Li" userId="fae33518c2e5a771" providerId="LiveId" clId="{02F478B9-D74A-4C94-B4F5-05113938DE46}" dt="2024-01-07T02:40:17.190" v="13" actId="47"/>
        <pc:sldMasterMkLst>
          <pc:docMk/>
          <pc:sldMasterMk cId="173349180" sldId="2147484006"/>
        </pc:sldMasterMkLst>
        <pc:sldLayoutChg chg="del">
          <pc:chgData name="Wei Li" userId="fae33518c2e5a771" providerId="LiveId" clId="{02F478B9-D74A-4C94-B4F5-05113938DE46}" dt="2024-01-07T02:40:17.190" v="13" actId="47"/>
          <pc:sldLayoutMkLst>
            <pc:docMk/>
            <pc:sldMasterMk cId="173349180" sldId="2147484006"/>
            <pc:sldLayoutMk cId="4104786688" sldId="2147484007"/>
          </pc:sldLayoutMkLst>
        </pc:sldLayoutChg>
        <pc:sldLayoutChg chg="del">
          <pc:chgData name="Wei Li" userId="fae33518c2e5a771" providerId="LiveId" clId="{02F478B9-D74A-4C94-B4F5-05113938DE46}" dt="2024-01-07T02:40:17.190" v="13" actId="47"/>
          <pc:sldLayoutMkLst>
            <pc:docMk/>
            <pc:sldMasterMk cId="173349180" sldId="2147484006"/>
            <pc:sldLayoutMk cId="539126767" sldId="2147484008"/>
          </pc:sldLayoutMkLst>
        </pc:sldLayoutChg>
        <pc:sldLayoutChg chg="del">
          <pc:chgData name="Wei Li" userId="fae33518c2e5a771" providerId="LiveId" clId="{02F478B9-D74A-4C94-B4F5-05113938DE46}" dt="2024-01-07T02:40:17.190" v="13" actId="47"/>
          <pc:sldLayoutMkLst>
            <pc:docMk/>
            <pc:sldMasterMk cId="173349180" sldId="2147484006"/>
            <pc:sldLayoutMk cId="3159780176" sldId="2147484009"/>
          </pc:sldLayoutMkLst>
        </pc:sldLayoutChg>
        <pc:sldLayoutChg chg="del">
          <pc:chgData name="Wei Li" userId="fae33518c2e5a771" providerId="LiveId" clId="{02F478B9-D74A-4C94-B4F5-05113938DE46}" dt="2024-01-07T02:40:17.190" v="13" actId="47"/>
          <pc:sldLayoutMkLst>
            <pc:docMk/>
            <pc:sldMasterMk cId="173349180" sldId="2147484006"/>
            <pc:sldLayoutMk cId="1502437009" sldId="2147484010"/>
          </pc:sldLayoutMkLst>
        </pc:sldLayoutChg>
        <pc:sldLayoutChg chg="del">
          <pc:chgData name="Wei Li" userId="fae33518c2e5a771" providerId="LiveId" clId="{02F478B9-D74A-4C94-B4F5-05113938DE46}" dt="2024-01-07T02:40:17.190" v="13" actId="47"/>
          <pc:sldLayoutMkLst>
            <pc:docMk/>
            <pc:sldMasterMk cId="173349180" sldId="2147484006"/>
            <pc:sldLayoutMk cId="4219593592" sldId="2147484011"/>
          </pc:sldLayoutMkLst>
        </pc:sldLayoutChg>
        <pc:sldLayoutChg chg="del">
          <pc:chgData name="Wei Li" userId="fae33518c2e5a771" providerId="LiveId" clId="{02F478B9-D74A-4C94-B4F5-05113938DE46}" dt="2024-01-07T02:40:17.190" v="13" actId="47"/>
          <pc:sldLayoutMkLst>
            <pc:docMk/>
            <pc:sldMasterMk cId="173349180" sldId="2147484006"/>
            <pc:sldLayoutMk cId="3691891558" sldId="2147484012"/>
          </pc:sldLayoutMkLst>
        </pc:sldLayoutChg>
        <pc:sldLayoutChg chg="del">
          <pc:chgData name="Wei Li" userId="fae33518c2e5a771" providerId="LiveId" clId="{02F478B9-D74A-4C94-B4F5-05113938DE46}" dt="2024-01-07T02:40:17.190" v="13" actId="47"/>
          <pc:sldLayoutMkLst>
            <pc:docMk/>
            <pc:sldMasterMk cId="173349180" sldId="2147484006"/>
            <pc:sldLayoutMk cId="2313089775" sldId="2147484013"/>
          </pc:sldLayoutMkLst>
        </pc:sldLayoutChg>
        <pc:sldLayoutChg chg="del">
          <pc:chgData name="Wei Li" userId="fae33518c2e5a771" providerId="LiveId" clId="{02F478B9-D74A-4C94-B4F5-05113938DE46}" dt="2024-01-07T02:40:17.190" v="13" actId="47"/>
          <pc:sldLayoutMkLst>
            <pc:docMk/>
            <pc:sldMasterMk cId="173349180" sldId="2147484006"/>
            <pc:sldLayoutMk cId="409788324" sldId="2147484014"/>
          </pc:sldLayoutMkLst>
        </pc:sldLayoutChg>
        <pc:sldLayoutChg chg="del">
          <pc:chgData name="Wei Li" userId="fae33518c2e5a771" providerId="LiveId" clId="{02F478B9-D74A-4C94-B4F5-05113938DE46}" dt="2024-01-07T02:40:17.190" v="13" actId="47"/>
          <pc:sldLayoutMkLst>
            <pc:docMk/>
            <pc:sldMasterMk cId="173349180" sldId="2147484006"/>
            <pc:sldLayoutMk cId="3010222989" sldId="2147484015"/>
          </pc:sldLayoutMkLst>
        </pc:sldLayoutChg>
        <pc:sldLayoutChg chg="del">
          <pc:chgData name="Wei Li" userId="fae33518c2e5a771" providerId="LiveId" clId="{02F478B9-D74A-4C94-B4F5-05113938DE46}" dt="2024-01-07T02:40:17.190" v="13" actId="47"/>
          <pc:sldLayoutMkLst>
            <pc:docMk/>
            <pc:sldMasterMk cId="173349180" sldId="2147484006"/>
            <pc:sldLayoutMk cId="1587072557" sldId="2147484016"/>
          </pc:sldLayoutMkLst>
        </pc:sldLayoutChg>
        <pc:sldLayoutChg chg="del">
          <pc:chgData name="Wei Li" userId="fae33518c2e5a771" providerId="LiveId" clId="{02F478B9-D74A-4C94-B4F5-05113938DE46}" dt="2024-01-07T02:40:17.190" v="13" actId="47"/>
          <pc:sldLayoutMkLst>
            <pc:docMk/>
            <pc:sldMasterMk cId="173349180" sldId="2147484006"/>
            <pc:sldLayoutMk cId="3810474719" sldId="2147484017"/>
          </pc:sldLayoutMkLst>
        </pc:sldLayoutChg>
      </pc:sldMasterChg>
      <pc:sldMasterChg chg="del delSldLayout">
        <pc:chgData name="Wei Li" userId="fae33518c2e5a771" providerId="LiveId" clId="{02F478B9-D74A-4C94-B4F5-05113938DE46}" dt="2024-01-07T02:41:01.091" v="17" actId="47"/>
        <pc:sldMasterMkLst>
          <pc:docMk/>
          <pc:sldMasterMk cId="1854706986" sldId="2147484018"/>
        </pc:sldMasterMkLst>
        <pc:sldLayoutChg chg="del">
          <pc:chgData name="Wei Li" userId="fae33518c2e5a771" providerId="LiveId" clId="{02F478B9-D74A-4C94-B4F5-05113938DE46}" dt="2024-01-07T02:41:01.091" v="17" actId="47"/>
          <pc:sldLayoutMkLst>
            <pc:docMk/>
            <pc:sldMasterMk cId="1854706986" sldId="2147484018"/>
            <pc:sldLayoutMk cId="920900443" sldId="2147484019"/>
          </pc:sldLayoutMkLst>
        </pc:sldLayoutChg>
        <pc:sldLayoutChg chg="del">
          <pc:chgData name="Wei Li" userId="fae33518c2e5a771" providerId="LiveId" clId="{02F478B9-D74A-4C94-B4F5-05113938DE46}" dt="2024-01-07T02:41:01.091" v="17" actId="47"/>
          <pc:sldLayoutMkLst>
            <pc:docMk/>
            <pc:sldMasterMk cId="1854706986" sldId="2147484018"/>
            <pc:sldLayoutMk cId="661210024" sldId="2147484020"/>
          </pc:sldLayoutMkLst>
        </pc:sldLayoutChg>
        <pc:sldLayoutChg chg="del">
          <pc:chgData name="Wei Li" userId="fae33518c2e5a771" providerId="LiveId" clId="{02F478B9-D74A-4C94-B4F5-05113938DE46}" dt="2024-01-07T02:41:01.091" v="17" actId="47"/>
          <pc:sldLayoutMkLst>
            <pc:docMk/>
            <pc:sldMasterMk cId="1854706986" sldId="2147484018"/>
            <pc:sldLayoutMk cId="3750034809" sldId="2147484021"/>
          </pc:sldLayoutMkLst>
        </pc:sldLayoutChg>
        <pc:sldLayoutChg chg="del">
          <pc:chgData name="Wei Li" userId="fae33518c2e5a771" providerId="LiveId" clId="{02F478B9-D74A-4C94-B4F5-05113938DE46}" dt="2024-01-07T02:41:01.091" v="17" actId="47"/>
          <pc:sldLayoutMkLst>
            <pc:docMk/>
            <pc:sldMasterMk cId="1854706986" sldId="2147484018"/>
            <pc:sldLayoutMk cId="2499953180" sldId="2147484022"/>
          </pc:sldLayoutMkLst>
        </pc:sldLayoutChg>
        <pc:sldLayoutChg chg="del">
          <pc:chgData name="Wei Li" userId="fae33518c2e5a771" providerId="LiveId" clId="{02F478B9-D74A-4C94-B4F5-05113938DE46}" dt="2024-01-07T02:41:01.091" v="17" actId="47"/>
          <pc:sldLayoutMkLst>
            <pc:docMk/>
            <pc:sldMasterMk cId="1854706986" sldId="2147484018"/>
            <pc:sldLayoutMk cId="1977929048" sldId="2147484023"/>
          </pc:sldLayoutMkLst>
        </pc:sldLayoutChg>
        <pc:sldLayoutChg chg="del">
          <pc:chgData name="Wei Li" userId="fae33518c2e5a771" providerId="LiveId" clId="{02F478B9-D74A-4C94-B4F5-05113938DE46}" dt="2024-01-07T02:41:01.091" v="17" actId="47"/>
          <pc:sldLayoutMkLst>
            <pc:docMk/>
            <pc:sldMasterMk cId="1854706986" sldId="2147484018"/>
            <pc:sldLayoutMk cId="2348578617" sldId="2147484024"/>
          </pc:sldLayoutMkLst>
        </pc:sldLayoutChg>
        <pc:sldLayoutChg chg="del">
          <pc:chgData name="Wei Li" userId="fae33518c2e5a771" providerId="LiveId" clId="{02F478B9-D74A-4C94-B4F5-05113938DE46}" dt="2024-01-07T02:41:01.091" v="17" actId="47"/>
          <pc:sldLayoutMkLst>
            <pc:docMk/>
            <pc:sldMasterMk cId="1854706986" sldId="2147484018"/>
            <pc:sldLayoutMk cId="851552681" sldId="2147484025"/>
          </pc:sldLayoutMkLst>
        </pc:sldLayoutChg>
        <pc:sldLayoutChg chg="del">
          <pc:chgData name="Wei Li" userId="fae33518c2e5a771" providerId="LiveId" clId="{02F478B9-D74A-4C94-B4F5-05113938DE46}" dt="2024-01-07T02:41:01.091" v="17" actId="47"/>
          <pc:sldLayoutMkLst>
            <pc:docMk/>
            <pc:sldMasterMk cId="1854706986" sldId="2147484018"/>
            <pc:sldLayoutMk cId="3189284846" sldId="2147484026"/>
          </pc:sldLayoutMkLst>
        </pc:sldLayoutChg>
        <pc:sldLayoutChg chg="del">
          <pc:chgData name="Wei Li" userId="fae33518c2e5a771" providerId="LiveId" clId="{02F478B9-D74A-4C94-B4F5-05113938DE46}" dt="2024-01-07T02:41:01.091" v="17" actId="47"/>
          <pc:sldLayoutMkLst>
            <pc:docMk/>
            <pc:sldMasterMk cId="1854706986" sldId="2147484018"/>
            <pc:sldLayoutMk cId="989749017" sldId="2147484027"/>
          </pc:sldLayoutMkLst>
        </pc:sldLayoutChg>
        <pc:sldLayoutChg chg="del">
          <pc:chgData name="Wei Li" userId="fae33518c2e5a771" providerId="LiveId" clId="{02F478B9-D74A-4C94-B4F5-05113938DE46}" dt="2024-01-07T02:41:01.091" v="17" actId="47"/>
          <pc:sldLayoutMkLst>
            <pc:docMk/>
            <pc:sldMasterMk cId="1854706986" sldId="2147484018"/>
            <pc:sldLayoutMk cId="2112990116" sldId="2147484028"/>
          </pc:sldLayoutMkLst>
        </pc:sldLayoutChg>
        <pc:sldLayoutChg chg="del">
          <pc:chgData name="Wei Li" userId="fae33518c2e5a771" providerId="LiveId" clId="{02F478B9-D74A-4C94-B4F5-05113938DE46}" dt="2024-01-07T02:41:01.091" v="17" actId="47"/>
          <pc:sldLayoutMkLst>
            <pc:docMk/>
            <pc:sldMasterMk cId="1854706986" sldId="2147484018"/>
            <pc:sldLayoutMk cId="3723441995" sldId="2147484029"/>
          </pc:sldLayoutMkLst>
        </pc:sldLayoutChg>
      </pc:sldMasterChg>
      <pc:sldMasterChg chg="del delSldLayout">
        <pc:chgData name="Wei Li" userId="fae33518c2e5a771" providerId="LiveId" clId="{02F478B9-D74A-4C94-B4F5-05113938DE46}" dt="2024-01-07T02:42:14.857" v="19" actId="2696"/>
        <pc:sldMasterMkLst>
          <pc:docMk/>
          <pc:sldMasterMk cId="2392627873" sldId="2147484030"/>
        </pc:sldMasterMkLst>
        <pc:sldLayoutChg chg="del">
          <pc:chgData name="Wei Li" userId="fae33518c2e5a771" providerId="LiveId" clId="{02F478B9-D74A-4C94-B4F5-05113938DE46}" dt="2024-01-07T02:42:14.857" v="19" actId="2696"/>
          <pc:sldLayoutMkLst>
            <pc:docMk/>
            <pc:sldMasterMk cId="2392627873" sldId="2147484030"/>
            <pc:sldLayoutMk cId="3394753197" sldId="2147484031"/>
          </pc:sldLayoutMkLst>
        </pc:sldLayoutChg>
        <pc:sldLayoutChg chg="del">
          <pc:chgData name="Wei Li" userId="fae33518c2e5a771" providerId="LiveId" clId="{02F478B9-D74A-4C94-B4F5-05113938DE46}" dt="2024-01-07T02:42:14.857" v="19" actId="2696"/>
          <pc:sldLayoutMkLst>
            <pc:docMk/>
            <pc:sldMasterMk cId="2392627873" sldId="2147484030"/>
            <pc:sldLayoutMk cId="1257505273" sldId="2147484032"/>
          </pc:sldLayoutMkLst>
        </pc:sldLayoutChg>
        <pc:sldLayoutChg chg="del">
          <pc:chgData name="Wei Li" userId="fae33518c2e5a771" providerId="LiveId" clId="{02F478B9-D74A-4C94-B4F5-05113938DE46}" dt="2024-01-07T02:42:14.857" v="19" actId="2696"/>
          <pc:sldLayoutMkLst>
            <pc:docMk/>
            <pc:sldMasterMk cId="2392627873" sldId="2147484030"/>
            <pc:sldLayoutMk cId="4119422193" sldId="2147484033"/>
          </pc:sldLayoutMkLst>
        </pc:sldLayoutChg>
        <pc:sldLayoutChg chg="del">
          <pc:chgData name="Wei Li" userId="fae33518c2e5a771" providerId="LiveId" clId="{02F478B9-D74A-4C94-B4F5-05113938DE46}" dt="2024-01-07T02:42:14.857" v="19" actId="2696"/>
          <pc:sldLayoutMkLst>
            <pc:docMk/>
            <pc:sldMasterMk cId="2392627873" sldId="2147484030"/>
            <pc:sldLayoutMk cId="393766278" sldId="2147484034"/>
          </pc:sldLayoutMkLst>
        </pc:sldLayoutChg>
        <pc:sldLayoutChg chg="del">
          <pc:chgData name="Wei Li" userId="fae33518c2e5a771" providerId="LiveId" clId="{02F478B9-D74A-4C94-B4F5-05113938DE46}" dt="2024-01-07T02:42:14.857" v="19" actId="2696"/>
          <pc:sldLayoutMkLst>
            <pc:docMk/>
            <pc:sldMasterMk cId="2392627873" sldId="2147484030"/>
            <pc:sldLayoutMk cId="2393847708" sldId="2147484035"/>
          </pc:sldLayoutMkLst>
        </pc:sldLayoutChg>
        <pc:sldLayoutChg chg="del">
          <pc:chgData name="Wei Li" userId="fae33518c2e5a771" providerId="LiveId" clId="{02F478B9-D74A-4C94-B4F5-05113938DE46}" dt="2024-01-07T02:42:14.857" v="19" actId="2696"/>
          <pc:sldLayoutMkLst>
            <pc:docMk/>
            <pc:sldMasterMk cId="2392627873" sldId="2147484030"/>
            <pc:sldLayoutMk cId="3529430026" sldId="2147484036"/>
          </pc:sldLayoutMkLst>
        </pc:sldLayoutChg>
        <pc:sldLayoutChg chg="del">
          <pc:chgData name="Wei Li" userId="fae33518c2e5a771" providerId="LiveId" clId="{02F478B9-D74A-4C94-B4F5-05113938DE46}" dt="2024-01-07T02:42:14.857" v="19" actId="2696"/>
          <pc:sldLayoutMkLst>
            <pc:docMk/>
            <pc:sldMasterMk cId="2392627873" sldId="2147484030"/>
            <pc:sldLayoutMk cId="200257786" sldId="2147484037"/>
          </pc:sldLayoutMkLst>
        </pc:sldLayoutChg>
        <pc:sldLayoutChg chg="del">
          <pc:chgData name="Wei Li" userId="fae33518c2e5a771" providerId="LiveId" clId="{02F478B9-D74A-4C94-B4F5-05113938DE46}" dt="2024-01-07T02:42:14.857" v="19" actId="2696"/>
          <pc:sldLayoutMkLst>
            <pc:docMk/>
            <pc:sldMasterMk cId="2392627873" sldId="2147484030"/>
            <pc:sldLayoutMk cId="1027894568" sldId="2147484038"/>
          </pc:sldLayoutMkLst>
        </pc:sldLayoutChg>
        <pc:sldLayoutChg chg="del">
          <pc:chgData name="Wei Li" userId="fae33518c2e5a771" providerId="LiveId" clId="{02F478B9-D74A-4C94-B4F5-05113938DE46}" dt="2024-01-07T02:42:14.857" v="19" actId="2696"/>
          <pc:sldLayoutMkLst>
            <pc:docMk/>
            <pc:sldMasterMk cId="2392627873" sldId="2147484030"/>
            <pc:sldLayoutMk cId="3584517547" sldId="2147484039"/>
          </pc:sldLayoutMkLst>
        </pc:sldLayoutChg>
        <pc:sldLayoutChg chg="del">
          <pc:chgData name="Wei Li" userId="fae33518c2e5a771" providerId="LiveId" clId="{02F478B9-D74A-4C94-B4F5-05113938DE46}" dt="2024-01-07T02:42:14.857" v="19" actId="2696"/>
          <pc:sldLayoutMkLst>
            <pc:docMk/>
            <pc:sldMasterMk cId="2392627873" sldId="2147484030"/>
            <pc:sldLayoutMk cId="4116518593" sldId="2147484040"/>
          </pc:sldLayoutMkLst>
        </pc:sldLayoutChg>
        <pc:sldLayoutChg chg="del">
          <pc:chgData name="Wei Li" userId="fae33518c2e5a771" providerId="LiveId" clId="{02F478B9-D74A-4C94-B4F5-05113938DE46}" dt="2024-01-07T02:42:14.857" v="19" actId="2696"/>
          <pc:sldLayoutMkLst>
            <pc:docMk/>
            <pc:sldMasterMk cId="2392627873" sldId="2147484030"/>
            <pc:sldLayoutMk cId="3440430608" sldId="2147484041"/>
          </pc:sldLayoutMkLst>
        </pc:sldLayoutChg>
      </pc:sldMasterChg>
      <pc:sldMasterChg chg="del delSldLayout">
        <pc:chgData name="Wei Li" userId="fae33518c2e5a771" providerId="LiveId" clId="{02F478B9-D74A-4C94-B4F5-05113938DE46}" dt="2024-01-07T02:48:48.060" v="22" actId="47"/>
        <pc:sldMasterMkLst>
          <pc:docMk/>
          <pc:sldMasterMk cId="2280952175" sldId="2147484042"/>
        </pc:sldMasterMkLst>
        <pc:sldLayoutChg chg="del">
          <pc:chgData name="Wei Li" userId="fae33518c2e5a771" providerId="LiveId" clId="{02F478B9-D74A-4C94-B4F5-05113938DE46}" dt="2024-01-07T02:48:48.060" v="22" actId="47"/>
          <pc:sldLayoutMkLst>
            <pc:docMk/>
            <pc:sldMasterMk cId="2280952175" sldId="2147484042"/>
            <pc:sldLayoutMk cId="4200429325" sldId="2147484043"/>
          </pc:sldLayoutMkLst>
        </pc:sldLayoutChg>
        <pc:sldLayoutChg chg="del">
          <pc:chgData name="Wei Li" userId="fae33518c2e5a771" providerId="LiveId" clId="{02F478B9-D74A-4C94-B4F5-05113938DE46}" dt="2024-01-07T02:48:48.060" v="22" actId="47"/>
          <pc:sldLayoutMkLst>
            <pc:docMk/>
            <pc:sldMasterMk cId="2280952175" sldId="2147484042"/>
            <pc:sldLayoutMk cId="1871492602" sldId="2147484044"/>
          </pc:sldLayoutMkLst>
        </pc:sldLayoutChg>
        <pc:sldLayoutChg chg="del">
          <pc:chgData name="Wei Li" userId="fae33518c2e5a771" providerId="LiveId" clId="{02F478B9-D74A-4C94-B4F5-05113938DE46}" dt="2024-01-07T02:48:48.060" v="22" actId="47"/>
          <pc:sldLayoutMkLst>
            <pc:docMk/>
            <pc:sldMasterMk cId="2280952175" sldId="2147484042"/>
            <pc:sldLayoutMk cId="410296046" sldId="2147484045"/>
          </pc:sldLayoutMkLst>
        </pc:sldLayoutChg>
        <pc:sldLayoutChg chg="del">
          <pc:chgData name="Wei Li" userId="fae33518c2e5a771" providerId="LiveId" clId="{02F478B9-D74A-4C94-B4F5-05113938DE46}" dt="2024-01-07T02:48:48.060" v="22" actId="47"/>
          <pc:sldLayoutMkLst>
            <pc:docMk/>
            <pc:sldMasterMk cId="2280952175" sldId="2147484042"/>
            <pc:sldLayoutMk cId="1922228162" sldId="2147484046"/>
          </pc:sldLayoutMkLst>
        </pc:sldLayoutChg>
        <pc:sldLayoutChg chg="del">
          <pc:chgData name="Wei Li" userId="fae33518c2e5a771" providerId="LiveId" clId="{02F478B9-D74A-4C94-B4F5-05113938DE46}" dt="2024-01-07T02:48:48.060" v="22" actId="47"/>
          <pc:sldLayoutMkLst>
            <pc:docMk/>
            <pc:sldMasterMk cId="2280952175" sldId="2147484042"/>
            <pc:sldLayoutMk cId="2686880291" sldId="2147484047"/>
          </pc:sldLayoutMkLst>
        </pc:sldLayoutChg>
        <pc:sldLayoutChg chg="del">
          <pc:chgData name="Wei Li" userId="fae33518c2e5a771" providerId="LiveId" clId="{02F478B9-D74A-4C94-B4F5-05113938DE46}" dt="2024-01-07T02:48:48.060" v="22" actId="47"/>
          <pc:sldLayoutMkLst>
            <pc:docMk/>
            <pc:sldMasterMk cId="2280952175" sldId="2147484042"/>
            <pc:sldLayoutMk cId="3080265142" sldId="2147484048"/>
          </pc:sldLayoutMkLst>
        </pc:sldLayoutChg>
        <pc:sldLayoutChg chg="del">
          <pc:chgData name="Wei Li" userId="fae33518c2e5a771" providerId="LiveId" clId="{02F478B9-D74A-4C94-B4F5-05113938DE46}" dt="2024-01-07T02:48:48.060" v="22" actId="47"/>
          <pc:sldLayoutMkLst>
            <pc:docMk/>
            <pc:sldMasterMk cId="2280952175" sldId="2147484042"/>
            <pc:sldLayoutMk cId="1568893598" sldId="2147484049"/>
          </pc:sldLayoutMkLst>
        </pc:sldLayoutChg>
        <pc:sldLayoutChg chg="del">
          <pc:chgData name="Wei Li" userId="fae33518c2e5a771" providerId="LiveId" clId="{02F478B9-D74A-4C94-B4F5-05113938DE46}" dt="2024-01-07T02:48:48.060" v="22" actId="47"/>
          <pc:sldLayoutMkLst>
            <pc:docMk/>
            <pc:sldMasterMk cId="2280952175" sldId="2147484042"/>
            <pc:sldLayoutMk cId="2085528778" sldId="2147484050"/>
          </pc:sldLayoutMkLst>
        </pc:sldLayoutChg>
        <pc:sldLayoutChg chg="del">
          <pc:chgData name="Wei Li" userId="fae33518c2e5a771" providerId="LiveId" clId="{02F478B9-D74A-4C94-B4F5-05113938DE46}" dt="2024-01-07T02:48:48.060" v="22" actId="47"/>
          <pc:sldLayoutMkLst>
            <pc:docMk/>
            <pc:sldMasterMk cId="2280952175" sldId="2147484042"/>
            <pc:sldLayoutMk cId="117707604" sldId="2147484051"/>
          </pc:sldLayoutMkLst>
        </pc:sldLayoutChg>
        <pc:sldLayoutChg chg="del">
          <pc:chgData name="Wei Li" userId="fae33518c2e5a771" providerId="LiveId" clId="{02F478B9-D74A-4C94-B4F5-05113938DE46}" dt="2024-01-07T02:48:48.060" v="22" actId="47"/>
          <pc:sldLayoutMkLst>
            <pc:docMk/>
            <pc:sldMasterMk cId="2280952175" sldId="2147484042"/>
            <pc:sldLayoutMk cId="858897096" sldId="2147484052"/>
          </pc:sldLayoutMkLst>
        </pc:sldLayoutChg>
        <pc:sldLayoutChg chg="del">
          <pc:chgData name="Wei Li" userId="fae33518c2e5a771" providerId="LiveId" clId="{02F478B9-D74A-4C94-B4F5-05113938DE46}" dt="2024-01-07T02:48:48.060" v="22" actId="47"/>
          <pc:sldLayoutMkLst>
            <pc:docMk/>
            <pc:sldMasterMk cId="2280952175" sldId="2147484042"/>
            <pc:sldLayoutMk cId="1597281275" sldId="2147484053"/>
          </pc:sldLayoutMkLst>
        </pc:sldLayoutChg>
      </pc:sldMasterChg>
      <pc:sldMasterChg chg="del delSldLayout">
        <pc:chgData name="Wei Li" userId="fae33518c2e5a771" providerId="LiveId" clId="{02F478B9-D74A-4C94-B4F5-05113938DE46}" dt="2024-01-07T02:40:28.936" v="14" actId="47"/>
        <pc:sldMasterMkLst>
          <pc:docMk/>
          <pc:sldMasterMk cId="3898070681" sldId="2147484054"/>
        </pc:sldMasterMkLst>
        <pc:sldLayoutChg chg="del">
          <pc:chgData name="Wei Li" userId="fae33518c2e5a771" providerId="LiveId" clId="{02F478B9-D74A-4C94-B4F5-05113938DE46}" dt="2024-01-07T02:40:28.936" v="14" actId="47"/>
          <pc:sldLayoutMkLst>
            <pc:docMk/>
            <pc:sldMasterMk cId="3898070681" sldId="2147484054"/>
            <pc:sldLayoutMk cId="3018194345" sldId="2147484055"/>
          </pc:sldLayoutMkLst>
        </pc:sldLayoutChg>
        <pc:sldLayoutChg chg="del">
          <pc:chgData name="Wei Li" userId="fae33518c2e5a771" providerId="LiveId" clId="{02F478B9-D74A-4C94-B4F5-05113938DE46}" dt="2024-01-07T02:40:28.936" v="14" actId="47"/>
          <pc:sldLayoutMkLst>
            <pc:docMk/>
            <pc:sldMasterMk cId="3898070681" sldId="2147484054"/>
            <pc:sldLayoutMk cId="1028661314" sldId="2147484056"/>
          </pc:sldLayoutMkLst>
        </pc:sldLayoutChg>
        <pc:sldLayoutChg chg="del">
          <pc:chgData name="Wei Li" userId="fae33518c2e5a771" providerId="LiveId" clId="{02F478B9-D74A-4C94-B4F5-05113938DE46}" dt="2024-01-07T02:40:28.936" v="14" actId="47"/>
          <pc:sldLayoutMkLst>
            <pc:docMk/>
            <pc:sldMasterMk cId="3898070681" sldId="2147484054"/>
            <pc:sldLayoutMk cId="510209642" sldId="2147484057"/>
          </pc:sldLayoutMkLst>
        </pc:sldLayoutChg>
        <pc:sldLayoutChg chg="del">
          <pc:chgData name="Wei Li" userId="fae33518c2e5a771" providerId="LiveId" clId="{02F478B9-D74A-4C94-B4F5-05113938DE46}" dt="2024-01-07T02:40:28.936" v="14" actId="47"/>
          <pc:sldLayoutMkLst>
            <pc:docMk/>
            <pc:sldMasterMk cId="3898070681" sldId="2147484054"/>
            <pc:sldLayoutMk cId="2911925275" sldId="2147484058"/>
          </pc:sldLayoutMkLst>
        </pc:sldLayoutChg>
        <pc:sldLayoutChg chg="del">
          <pc:chgData name="Wei Li" userId="fae33518c2e5a771" providerId="LiveId" clId="{02F478B9-D74A-4C94-B4F5-05113938DE46}" dt="2024-01-07T02:40:28.936" v="14" actId="47"/>
          <pc:sldLayoutMkLst>
            <pc:docMk/>
            <pc:sldMasterMk cId="3898070681" sldId="2147484054"/>
            <pc:sldLayoutMk cId="2859584228" sldId="2147484059"/>
          </pc:sldLayoutMkLst>
        </pc:sldLayoutChg>
        <pc:sldLayoutChg chg="del">
          <pc:chgData name="Wei Li" userId="fae33518c2e5a771" providerId="LiveId" clId="{02F478B9-D74A-4C94-B4F5-05113938DE46}" dt="2024-01-07T02:40:28.936" v="14" actId="47"/>
          <pc:sldLayoutMkLst>
            <pc:docMk/>
            <pc:sldMasterMk cId="3898070681" sldId="2147484054"/>
            <pc:sldLayoutMk cId="3171207927" sldId="2147484060"/>
          </pc:sldLayoutMkLst>
        </pc:sldLayoutChg>
        <pc:sldLayoutChg chg="del">
          <pc:chgData name="Wei Li" userId="fae33518c2e5a771" providerId="LiveId" clId="{02F478B9-D74A-4C94-B4F5-05113938DE46}" dt="2024-01-07T02:40:28.936" v="14" actId="47"/>
          <pc:sldLayoutMkLst>
            <pc:docMk/>
            <pc:sldMasterMk cId="3898070681" sldId="2147484054"/>
            <pc:sldLayoutMk cId="2566816297" sldId="2147484061"/>
          </pc:sldLayoutMkLst>
        </pc:sldLayoutChg>
        <pc:sldLayoutChg chg="del">
          <pc:chgData name="Wei Li" userId="fae33518c2e5a771" providerId="LiveId" clId="{02F478B9-D74A-4C94-B4F5-05113938DE46}" dt="2024-01-07T02:40:28.936" v="14" actId="47"/>
          <pc:sldLayoutMkLst>
            <pc:docMk/>
            <pc:sldMasterMk cId="3898070681" sldId="2147484054"/>
            <pc:sldLayoutMk cId="2168719531" sldId="2147484062"/>
          </pc:sldLayoutMkLst>
        </pc:sldLayoutChg>
        <pc:sldLayoutChg chg="del">
          <pc:chgData name="Wei Li" userId="fae33518c2e5a771" providerId="LiveId" clId="{02F478B9-D74A-4C94-B4F5-05113938DE46}" dt="2024-01-07T02:40:28.936" v="14" actId="47"/>
          <pc:sldLayoutMkLst>
            <pc:docMk/>
            <pc:sldMasterMk cId="3898070681" sldId="2147484054"/>
            <pc:sldLayoutMk cId="2034929186" sldId="2147484063"/>
          </pc:sldLayoutMkLst>
        </pc:sldLayoutChg>
        <pc:sldLayoutChg chg="del">
          <pc:chgData name="Wei Li" userId="fae33518c2e5a771" providerId="LiveId" clId="{02F478B9-D74A-4C94-B4F5-05113938DE46}" dt="2024-01-07T02:40:28.936" v="14" actId="47"/>
          <pc:sldLayoutMkLst>
            <pc:docMk/>
            <pc:sldMasterMk cId="3898070681" sldId="2147484054"/>
            <pc:sldLayoutMk cId="629684279" sldId="2147484064"/>
          </pc:sldLayoutMkLst>
        </pc:sldLayoutChg>
        <pc:sldLayoutChg chg="del">
          <pc:chgData name="Wei Li" userId="fae33518c2e5a771" providerId="LiveId" clId="{02F478B9-D74A-4C94-B4F5-05113938DE46}" dt="2024-01-07T02:40:28.936" v="14" actId="47"/>
          <pc:sldLayoutMkLst>
            <pc:docMk/>
            <pc:sldMasterMk cId="3898070681" sldId="2147484054"/>
            <pc:sldLayoutMk cId="2118436825" sldId="2147484065"/>
          </pc:sldLayoutMkLst>
        </pc:sldLayoutChg>
      </pc:sldMasterChg>
      <pc:sldMasterChg chg="del delSldLayout">
        <pc:chgData name="Wei Li" userId="fae33518c2e5a771" providerId="LiveId" clId="{02F478B9-D74A-4C94-B4F5-05113938DE46}" dt="2024-01-07T02:40:42.790" v="16" actId="47"/>
        <pc:sldMasterMkLst>
          <pc:docMk/>
          <pc:sldMasterMk cId="2126221265" sldId="2147484066"/>
        </pc:sldMasterMkLst>
        <pc:sldLayoutChg chg="del">
          <pc:chgData name="Wei Li" userId="fae33518c2e5a771" providerId="LiveId" clId="{02F478B9-D74A-4C94-B4F5-05113938DE46}" dt="2024-01-07T02:40:42.790" v="16" actId="47"/>
          <pc:sldLayoutMkLst>
            <pc:docMk/>
            <pc:sldMasterMk cId="2126221265" sldId="2147484066"/>
            <pc:sldLayoutMk cId="2608137028" sldId="2147484067"/>
          </pc:sldLayoutMkLst>
        </pc:sldLayoutChg>
        <pc:sldLayoutChg chg="del">
          <pc:chgData name="Wei Li" userId="fae33518c2e5a771" providerId="LiveId" clId="{02F478B9-D74A-4C94-B4F5-05113938DE46}" dt="2024-01-07T02:40:42.790" v="16" actId="47"/>
          <pc:sldLayoutMkLst>
            <pc:docMk/>
            <pc:sldMasterMk cId="2126221265" sldId="2147484066"/>
            <pc:sldLayoutMk cId="3902639001" sldId="2147484068"/>
          </pc:sldLayoutMkLst>
        </pc:sldLayoutChg>
        <pc:sldLayoutChg chg="del">
          <pc:chgData name="Wei Li" userId="fae33518c2e5a771" providerId="LiveId" clId="{02F478B9-D74A-4C94-B4F5-05113938DE46}" dt="2024-01-07T02:40:42.790" v="16" actId="47"/>
          <pc:sldLayoutMkLst>
            <pc:docMk/>
            <pc:sldMasterMk cId="2126221265" sldId="2147484066"/>
            <pc:sldLayoutMk cId="144659720" sldId="2147484069"/>
          </pc:sldLayoutMkLst>
        </pc:sldLayoutChg>
        <pc:sldLayoutChg chg="del">
          <pc:chgData name="Wei Li" userId="fae33518c2e5a771" providerId="LiveId" clId="{02F478B9-D74A-4C94-B4F5-05113938DE46}" dt="2024-01-07T02:40:42.790" v="16" actId="47"/>
          <pc:sldLayoutMkLst>
            <pc:docMk/>
            <pc:sldMasterMk cId="2126221265" sldId="2147484066"/>
            <pc:sldLayoutMk cId="956719121" sldId="2147484070"/>
          </pc:sldLayoutMkLst>
        </pc:sldLayoutChg>
        <pc:sldLayoutChg chg="del">
          <pc:chgData name="Wei Li" userId="fae33518c2e5a771" providerId="LiveId" clId="{02F478B9-D74A-4C94-B4F5-05113938DE46}" dt="2024-01-07T02:40:42.790" v="16" actId="47"/>
          <pc:sldLayoutMkLst>
            <pc:docMk/>
            <pc:sldMasterMk cId="2126221265" sldId="2147484066"/>
            <pc:sldLayoutMk cId="2098260325" sldId="2147484071"/>
          </pc:sldLayoutMkLst>
        </pc:sldLayoutChg>
        <pc:sldLayoutChg chg="del">
          <pc:chgData name="Wei Li" userId="fae33518c2e5a771" providerId="LiveId" clId="{02F478B9-D74A-4C94-B4F5-05113938DE46}" dt="2024-01-07T02:40:42.790" v="16" actId="47"/>
          <pc:sldLayoutMkLst>
            <pc:docMk/>
            <pc:sldMasterMk cId="2126221265" sldId="2147484066"/>
            <pc:sldLayoutMk cId="3912914722" sldId="2147484072"/>
          </pc:sldLayoutMkLst>
        </pc:sldLayoutChg>
        <pc:sldLayoutChg chg="del">
          <pc:chgData name="Wei Li" userId="fae33518c2e5a771" providerId="LiveId" clId="{02F478B9-D74A-4C94-B4F5-05113938DE46}" dt="2024-01-07T02:40:42.790" v="16" actId="47"/>
          <pc:sldLayoutMkLst>
            <pc:docMk/>
            <pc:sldMasterMk cId="2126221265" sldId="2147484066"/>
            <pc:sldLayoutMk cId="798919870" sldId="2147484073"/>
          </pc:sldLayoutMkLst>
        </pc:sldLayoutChg>
        <pc:sldLayoutChg chg="del">
          <pc:chgData name="Wei Li" userId="fae33518c2e5a771" providerId="LiveId" clId="{02F478B9-D74A-4C94-B4F5-05113938DE46}" dt="2024-01-07T02:40:42.790" v="16" actId="47"/>
          <pc:sldLayoutMkLst>
            <pc:docMk/>
            <pc:sldMasterMk cId="2126221265" sldId="2147484066"/>
            <pc:sldLayoutMk cId="3934755182" sldId="2147484074"/>
          </pc:sldLayoutMkLst>
        </pc:sldLayoutChg>
        <pc:sldLayoutChg chg="del">
          <pc:chgData name="Wei Li" userId="fae33518c2e5a771" providerId="LiveId" clId="{02F478B9-D74A-4C94-B4F5-05113938DE46}" dt="2024-01-07T02:40:42.790" v="16" actId="47"/>
          <pc:sldLayoutMkLst>
            <pc:docMk/>
            <pc:sldMasterMk cId="2126221265" sldId="2147484066"/>
            <pc:sldLayoutMk cId="2746886381" sldId="2147484075"/>
          </pc:sldLayoutMkLst>
        </pc:sldLayoutChg>
        <pc:sldLayoutChg chg="del">
          <pc:chgData name="Wei Li" userId="fae33518c2e5a771" providerId="LiveId" clId="{02F478B9-D74A-4C94-B4F5-05113938DE46}" dt="2024-01-07T02:40:42.790" v="16" actId="47"/>
          <pc:sldLayoutMkLst>
            <pc:docMk/>
            <pc:sldMasterMk cId="2126221265" sldId="2147484066"/>
            <pc:sldLayoutMk cId="322856616" sldId="2147484076"/>
          </pc:sldLayoutMkLst>
        </pc:sldLayoutChg>
        <pc:sldLayoutChg chg="del">
          <pc:chgData name="Wei Li" userId="fae33518c2e5a771" providerId="LiveId" clId="{02F478B9-D74A-4C94-B4F5-05113938DE46}" dt="2024-01-07T02:40:42.790" v="16" actId="47"/>
          <pc:sldLayoutMkLst>
            <pc:docMk/>
            <pc:sldMasterMk cId="2126221265" sldId="2147484066"/>
            <pc:sldLayoutMk cId="4086333620" sldId="214748407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930B19-302D-4A04-A6B9-E9BB8AE4FCC2}" type="datetimeFigureOut">
              <a:rPr lang="en-US" smtClean="0"/>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8A9F21-7D6D-4A4D-A23E-D7E88028557A}" type="slidenum">
              <a:rPr lang="en-US" smtClean="0"/>
              <a:t>‹#›</a:t>
            </a:fld>
            <a:endParaRPr lang="en-US"/>
          </a:p>
        </p:txBody>
      </p:sp>
    </p:spTree>
    <p:extLst>
      <p:ext uri="{BB962C8B-B14F-4D97-AF65-F5344CB8AC3E}">
        <p14:creationId xmlns:p14="http://schemas.microsoft.com/office/powerpoint/2010/main" val="2142235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03FABCC-10DF-4E50-96F7-85BBAC3182B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88541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3FABCC-10DF-4E50-96F7-85BBAC3182B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3976303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3FABCC-10DF-4E50-96F7-85BBAC3182B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46166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3FABCC-10DF-4E50-96F7-85BBAC3182B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348413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3FABCC-10DF-4E50-96F7-85BBAC3182BF}"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1769193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3FABCC-10DF-4E50-96F7-85BBAC3182B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399422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3FABCC-10DF-4E50-96F7-85BBAC3182BF}"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526619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3FABCC-10DF-4E50-96F7-85BBAC3182BF}"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2895037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FABCC-10DF-4E50-96F7-85BBAC3182BF}"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979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3FABCC-10DF-4E50-96F7-85BBAC3182B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228003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03FABCC-10DF-4E50-96F7-85BBAC3182BF}"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5CB37-8FBE-47E3-ACD3-30271A810F5B}" type="slidenum">
              <a:rPr lang="en-US" smtClean="0"/>
              <a:t>‹#›</a:t>
            </a:fld>
            <a:endParaRPr lang="en-US"/>
          </a:p>
        </p:txBody>
      </p:sp>
    </p:spTree>
    <p:extLst>
      <p:ext uri="{BB962C8B-B14F-4D97-AF65-F5344CB8AC3E}">
        <p14:creationId xmlns:p14="http://schemas.microsoft.com/office/powerpoint/2010/main" val="192652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FABCC-10DF-4E50-96F7-85BBAC3182BF}"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5CB37-8FBE-47E3-ACD3-30271A810F5B}" type="slidenum">
              <a:rPr lang="en-US" smtClean="0"/>
              <a:t>‹#›</a:t>
            </a:fld>
            <a:endParaRPr lang="en-US"/>
          </a:p>
        </p:txBody>
      </p:sp>
    </p:spTree>
    <p:extLst>
      <p:ext uri="{BB962C8B-B14F-4D97-AF65-F5344CB8AC3E}">
        <p14:creationId xmlns:p14="http://schemas.microsoft.com/office/powerpoint/2010/main" val="33051764"/>
      </p:ext>
    </p:extLst>
  </p:cSld>
  <p:clrMap bg1="lt1" tx1="dk1" bg2="lt2" tx2="dk2" accent1="accent1" accent2="accent2" accent3="accent3" accent4="accent4" accent5="accent5" accent6="accent6" hlink="hlink" folHlink="folHlink"/>
  <p:sldLayoutIdLst>
    <p:sldLayoutId id="2147484129" r:id="rId1"/>
    <p:sldLayoutId id="2147484130" r:id="rId2"/>
    <p:sldLayoutId id="2147484131" r:id="rId3"/>
    <p:sldLayoutId id="2147484132" r:id="rId4"/>
    <p:sldLayoutId id="2147484133" r:id="rId5"/>
    <p:sldLayoutId id="2147484134" r:id="rId6"/>
    <p:sldLayoutId id="2147484135" r:id="rId7"/>
    <p:sldLayoutId id="2147484136" r:id="rId8"/>
    <p:sldLayoutId id="2147484137" r:id="rId9"/>
    <p:sldLayoutId id="2147484138" r:id="rId10"/>
    <p:sldLayoutId id="214748413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5741" y="2601539"/>
            <a:ext cx="9144000" cy="2387600"/>
          </a:xfrm>
        </p:spPr>
        <p:txBody>
          <a:bodyPr>
            <a:normAutofit fontScale="90000"/>
          </a:bodyPr>
          <a:lstStyle/>
          <a:p>
            <a:pPr>
              <a:lnSpc>
                <a:spcPct val="100000"/>
              </a:lnSpc>
            </a:pPr>
            <a:r>
              <a:rPr lang="en-US" u="sng" dirty="0">
                <a:latin typeface="+mn-lt"/>
              </a:rPr>
              <a:t>Acts 1: 1-8  </a:t>
            </a:r>
            <a:r>
              <a:rPr lang="zh-TW" altLang="en-US" u="sng" dirty="0">
                <a:latin typeface="+mn-lt"/>
              </a:rPr>
              <a:t>使徒行傳 </a:t>
            </a:r>
            <a:r>
              <a:rPr lang="en-US" altLang="zh-TW" u="sng" dirty="0">
                <a:latin typeface="+mn-lt"/>
              </a:rPr>
              <a:t>1:1-8</a:t>
            </a:r>
            <a:r>
              <a:rPr lang="en-US" altLang="zh-TW" b="1" dirty="0">
                <a:latin typeface="+mn-lt"/>
              </a:rPr>
              <a:t/>
            </a:r>
            <a:br>
              <a:rPr lang="en-US" altLang="zh-TW" b="1" dirty="0">
                <a:latin typeface="+mn-lt"/>
              </a:rPr>
            </a:br>
            <a:r>
              <a:rPr lang="en-US" b="1" u="sng" dirty="0">
                <a:latin typeface="+mn-lt"/>
              </a:rPr>
              <a:t> </a:t>
            </a:r>
            <a:br>
              <a:rPr lang="en-US" b="1" u="sng" dirty="0">
                <a:latin typeface="+mn-lt"/>
              </a:rPr>
            </a:br>
            <a:r>
              <a:rPr lang="en-US" b="1" dirty="0">
                <a:latin typeface="+mn-lt"/>
              </a:rPr>
              <a:t>Do you need the Holy Spirit?</a:t>
            </a:r>
            <a:br>
              <a:rPr lang="en-US" b="1" dirty="0">
                <a:latin typeface="+mn-lt"/>
              </a:rPr>
            </a:br>
            <a:r>
              <a:rPr lang="zh-TW" altLang="en-US" b="1" dirty="0">
                <a:latin typeface="+mn-lt"/>
              </a:rPr>
              <a:t>你需要聖靈嗎</a:t>
            </a:r>
            <a:endParaRPr lang="en-US" dirty="0">
              <a:latin typeface="+mn-lt"/>
            </a:endParaRPr>
          </a:p>
        </p:txBody>
      </p:sp>
    </p:spTree>
    <p:custDataLst>
      <p:tags r:id="rId1"/>
    </p:custDataLst>
    <p:extLst>
      <p:ext uri="{BB962C8B-B14F-4D97-AF65-F5344CB8AC3E}">
        <p14:creationId xmlns:p14="http://schemas.microsoft.com/office/powerpoint/2010/main" val="3586180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8324"/>
            <a:ext cx="10515600" cy="6291770"/>
          </a:xfrm>
        </p:spPr>
        <p:txBody>
          <a:bodyPr>
            <a:normAutofit fontScale="77500" lnSpcReduction="20000"/>
          </a:bodyPr>
          <a:lstStyle/>
          <a:p>
            <a:pPr marL="0" indent="0">
              <a:lnSpc>
                <a:spcPct val="110000"/>
              </a:lnSpc>
              <a:buNone/>
            </a:pPr>
            <a:r>
              <a:rPr lang="en-US" b="1" dirty="0"/>
              <a:t>Acts 1:6-8  Then they gathered around him and asked him, “Lord, are you at this time going to restore the kingdom to Israel?” 7 He said to them: “It is not for you to know the times or dates the Father has set by his own authority. 8 But you will receive power when the Holy Spirit comes on you; and you will be my witnesses in Jerusalem, and in all Judea and Samaria, and to the ends of the earth.”</a:t>
            </a:r>
          </a:p>
          <a:p>
            <a:pPr marL="0" indent="0">
              <a:lnSpc>
                <a:spcPct val="110000"/>
              </a:lnSpc>
              <a:buNone/>
            </a:pPr>
            <a:r>
              <a:rPr lang="zh-CN" altLang="en-US" b="0" u="none" strike="noStrike" dirty="0">
                <a:solidFill>
                  <a:srgbClr val="000000"/>
                </a:solidFill>
                <a:effectLst/>
                <a:latin typeface="Arial" panose="020B0604020202020204" pitchFamily="34" charset="0"/>
              </a:rPr>
              <a:t>使徒行傳 </a:t>
            </a:r>
            <a:r>
              <a:rPr lang="en-US" altLang="zh-CN" b="0" u="none" strike="noStrike" dirty="0">
                <a:solidFill>
                  <a:srgbClr val="000000"/>
                </a:solidFill>
                <a:effectLst/>
                <a:latin typeface="Arial" panose="020B0604020202020204" pitchFamily="34" charset="0"/>
              </a:rPr>
              <a:t>1</a:t>
            </a:r>
            <a:r>
              <a:rPr lang="zh-CN" altLang="en-US" b="0" u="none" strike="noStrike" dirty="0">
                <a:solidFill>
                  <a:srgbClr val="000000"/>
                </a:solidFill>
                <a:effectLst/>
                <a:latin typeface="Arial" panose="020B0604020202020204" pitchFamily="34" charset="0"/>
              </a:rPr>
              <a:t>：</a:t>
            </a:r>
            <a:r>
              <a:rPr lang="en-US" altLang="zh-CN" b="0" u="none" strike="noStrike" dirty="0">
                <a:solidFill>
                  <a:srgbClr val="000000"/>
                </a:solidFill>
                <a:effectLst/>
                <a:latin typeface="Arial" panose="020B0604020202020204" pitchFamily="34" charset="0"/>
              </a:rPr>
              <a:t>6-8 </a:t>
            </a:r>
            <a:r>
              <a:rPr lang="zh-TW" altLang="en-US" b="0" u="none" strike="noStrike" dirty="0">
                <a:solidFill>
                  <a:srgbClr val="000000"/>
                </a:solidFill>
                <a:effectLst/>
                <a:latin typeface="Arial" panose="020B0604020202020204" pitchFamily="34" charset="0"/>
              </a:rPr>
              <a:t>他們聚集的時候，問耶穌說：主阿，你復興以色列國就在這時候麼？</a:t>
            </a:r>
            <a:r>
              <a:rPr lang="en-US" altLang="zh-TW" b="0" u="none" strike="noStrike" dirty="0">
                <a:solidFill>
                  <a:srgbClr val="000000"/>
                </a:solidFill>
                <a:effectLst/>
                <a:latin typeface="Arial" panose="020B0604020202020204" pitchFamily="34" charset="0"/>
              </a:rPr>
              <a:t>7</a:t>
            </a:r>
            <a:r>
              <a:rPr lang="zh-TW" altLang="en-US" b="0" u="none" strike="noStrike" dirty="0">
                <a:solidFill>
                  <a:srgbClr val="000000"/>
                </a:solidFill>
                <a:effectLst/>
                <a:latin typeface="Arial" panose="020B0604020202020204" pitchFamily="34" charset="0"/>
              </a:rPr>
              <a:t>耶穌對他們說：父憑著自己的權柄所定的時候、日期，不是你們可以知道的。</a:t>
            </a:r>
            <a:r>
              <a:rPr lang="en-US" altLang="zh-TW" b="0" u="none" strike="noStrike" dirty="0">
                <a:solidFill>
                  <a:srgbClr val="000000"/>
                </a:solidFill>
                <a:effectLst/>
                <a:latin typeface="Arial" panose="020B0604020202020204" pitchFamily="34" charset="0"/>
              </a:rPr>
              <a:t>8</a:t>
            </a:r>
            <a:r>
              <a:rPr lang="zh-TW" altLang="en-US" b="0" u="none" strike="noStrike" dirty="0">
                <a:solidFill>
                  <a:srgbClr val="000000"/>
                </a:solidFill>
                <a:effectLst/>
                <a:latin typeface="Arial" panose="020B0604020202020204" pitchFamily="34" charset="0"/>
              </a:rPr>
              <a:t>但聖靈降臨在你們身上，你們就必得著能力，並要在耶路撒冷、猶太全地，和撒瑪利亞，直到地極，作我的見證。</a:t>
            </a:r>
            <a:endParaRPr lang="en-US" dirty="0"/>
          </a:p>
          <a:p>
            <a:pPr marL="0" indent="0">
              <a:lnSpc>
                <a:spcPct val="110000"/>
              </a:lnSpc>
              <a:buNone/>
            </a:pPr>
            <a:endParaRPr lang="en-US" sz="1400" b="1" dirty="0"/>
          </a:p>
          <a:p>
            <a:pPr marL="0" indent="0">
              <a:lnSpc>
                <a:spcPct val="110000"/>
              </a:lnSpc>
              <a:buNone/>
            </a:pPr>
            <a:r>
              <a:rPr lang="en-US" sz="3600" b="1" dirty="0"/>
              <a:t>3.)  Why do I need the Holy Spirit?</a:t>
            </a:r>
            <a:r>
              <a:rPr lang="zh-TW" altLang="en-US" sz="3600" b="1" dirty="0"/>
              <a:t>為什麼我需要聖靈？</a:t>
            </a:r>
            <a:endParaRPr lang="en-US" sz="3600" b="1" dirty="0"/>
          </a:p>
          <a:p>
            <a:pPr>
              <a:lnSpc>
                <a:spcPct val="110000"/>
              </a:lnSpc>
            </a:pPr>
            <a:r>
              <a:rPr lang="en-US" sz="3600" b="1" dirty="0"/>
              <a:t>TO FOCUS ON GOD’S KINGDOM TO FILL THE WORLD. </a:t>
            </a:r>
            <a:r>
              <a:rPr lang="zh-TW" altLang="en-US" sz="3600" dirty="0"/>
              <a:t>關注上帝的國度以充滿這個世界</a:t>
            </a:r>
            <a:endParaRPr lang="en-US" sz="3600" dirty="0"/>
          </a:p>
          <a:p>
            <a:pPr>
              <a:lnSpc>
                <a:spcPct val="110000"/>
              </a:lnSpc>
            </a:pPr>
            <a:r>
              <a:rPr lang="en-US" sz="3600" b="1" dirty="0"/>
              <a:t>TO HAVE JESUS POWER </a:t>
            </a:r>
            <a:r>
              <a:rPr lang="zh-TW" altLang="en-US" sz="3600" dirty="0"/>
              <a:t>獲得主耶穌的大能</a:t>
            </a:r>
            <a:endParaRPr lang="en-US" sz="3600" dirty="0"/>
          </a:p>
          <a:p>
            <a:pPr>
              <a:lnSpc>
                <a:spcPct val="110000"/>
              </a:lnSpc>
            </a:pPr>
            <a:r>
              <a:rPr lang="en-US" sz="3600" b="1" dirty="0"/>
              <a:t> TO GIVE A JESUS WITNESS TO THE WORLD </a:t>
            </a:r>
            <a:r>
              <a:rPr lang="zh-TW" altLang="en-US" sz="3600" dirty="0"/>
              <a:t>向全世界為主耶穌作見證</a:t>
            </a:r>
            <a:endParaRPr lang="en-US" dirty="0"/>
          </a:p>
        </p:txBody>
      </p:sp>
    </p:spTree>
    <p:custDataLst>
      <p:tags r:id="rId1"/>
    </p:custDataLst>
    <p:extLst>
      <p:ext uri="{BB962C8B-B14F-4D97-AF65-F5344CB8AC3E}">
        <p14:creationId xmlns:p14="http://schemas.microsoft.com/office/powerpoint/2010/main" val="3224238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6649"/>
            <a:ext cx="10515600" cy="5600314"/>
          </a:xfrm>
        </p:spPr>
        <p:txBody>
          <a:bodyPr>
            <a:normAutofit/>
          </a:bodyPr>
          <a:lstStyle/>
          <a:p>
            <a:pPr marL="0" indent="0">
              <a:lnSpc>
                <a:spcPct val="100000"/>
              </a:lnSpc>
              <a:buNone/>
            </a:pPr>
            <a:r>
              <a:rPr lang="en-US" sz="3600" u="sng" dirty="0"/>
              <a:t>2 Challenges to put some Holy Spirit batteries in </a:t>
            </a:r>
          </a:p>
          <a:p>
            <a:pPr marL="0" indent="0">
              <a:lnSpc>
                <a:spcPct val="100000"/>
              </a:lnSpc>
              <a:buNone/>
            </a:pPr>
            <a:r>
              <a:rPr lang="zh-TW" altLang="en-US" sz="3600" u="sng" dirty="0"/>
              <a:t>從聖靈得力的</a:t>
            </a:r>
            <a:r>
              <a:rPr lang="zh-CN" altLang="en-US" sz="3600" dirty="0"/>
              <a:t>兩個挑戰 </a:t>
            </a:r>
            <a:endParaRPr lang="en-US" sz="3600" dirty="0"/>
          </a:p>
          <a:p>
            <a:pPr marL="511175" lvl="0" indent="-511175">
              <a:lnSpc>
                <a:spcPct val="100000"/>
              </a:lnSpc>
              <a:buFont typeface="+mj-lt"/>
              <a:buAutoNum type="arabicPeriod"/>
            </a:pPr>
            <a:r>
              <a:rPr lang="en-US" sz="3600" b="1" dirty="0"/>
              <a:t>Prayer Challenge </a:t>
            </a:r>
            <a:r>
              <a:rPr lang="en-US" sz="3600" dirty="0"/>
              <a:t>– “Jesus fill me more with your Presence.  Fill me more with your Holy Spirit.”</a:t>
            </a:r>
          </a:p>
          <a:p>
            <a:pPr marL="511175" lvl="2" indent="-511175">
              <a:lnSpc>
                <a:spcPct val="100000"/>
              </a:lnSpc>
              <a:buNone/>
            </a:pPr>
            <a:r>
              <a:rPr lang="en-US" altLang="zh-TW" sz="2800" dirty="0"/>
              <a:t>	</a:t>
            </a:r>
            <a:r>
              <a:rPr lang="zh-TW" altLang="en-US" sz="2800" dirty="0"/>
              <a:t>禱告挑戰 </a:t>
            </a:r>
            <a:r>
              <a:rPr lang="en-US" altLang="zh-TW" sz="2800" dirty="0"/>
              <a:t>– </a:t>
            </a:r>
            <a:r>
              <a:rPr lang="zh-CN" altLang="en-US" sz="2800" dirty="0"/>
              <a:t>“主</a:t>
            </a:r>
            <a:r>
              <a:rPr lang="zh-TW" altLang="en-US" sz="2800" dirty="0"/>
              <a:t>耶穌， 求你與我同在，讓你的聖靈充滿我 。</a:t>
            </a:r>
            <a:endParaRPr lang="en-US" sz="2800" dirty="0"/>
          </a:p>
          <a:p>
            <a:pPr marL="511175" indent="-511175">
              <a:lnSpc>
                <a:spcPct val="100000"/>
              </a:lnSpc>
              <a:buFont typeface="+mj-lt"/>
              <a:buAutoNum type="arabicPeriod"/>
            </a:pPr>
            <a:r>
              <a:rPr lang="en-US" sz="3600" b="1" dirty="0"/>
              <a:t>Concordance Challenge </a:t>
            </a:r>
            <a:r>
              <a:rPr lang="en-US" sz="3600" dirty="0"/>
              <a:t>–</a:t>
            </a:r>
            <a:r>
              <a:rPr lang="en-US" sz="3600" b="1" dirty="0"/>
              <a:t> </a:t>
            </a:r>
            <a:r>
              <a:rPr lang="en-US" sz="3600" dirty="0"/>
              <a:t>Look up every scripture in Bible where the “Holy Spirit” is mentioned.  Read it, Reflect on it. </a:t>
            </a:r>
            <a:r>
              <a:rPr lang="zh-TW" altLang="en-US" sz="3600" b="1" dirty="0"/>
              <a:t>查經挑戰 </a:t>
            </a:r>
            <a:r>
              <a:rPr lang="en-US" altLang="zh-TW" sz="3600" b="1" dirty="0"/>
              <a:t>- </a:t>
            </a:r>
            <a:r>
              <a:rPr lang="zh-TW" altLang="en-US" sz="3600" b="1" dirty="0"/>
              <a:t>查找聖經中提到</a:t>
            </a:r>
            <a:r>
              <a:rPr lang="zh-CN" altLang="en-US" sz="3600" b="1" dirty="0"/>
              <a:t>“</a:t>
            </a:r>
            <a:r>
              <a:rPr lang="zh-TW" altLang="en-US" sz="3600" b="1" dirty="0"/>
              <a:t>聖靈</a:t>
            </a:r>
            <a:r>
              <a:rPr lang="zh-CN" altLang="en-US" sz="3600" b="1" dirty="0"/>
              <a:t>”</a:t>
            </a:r>
            <a:r>
              <a:rPr lang="zh-TW" altLang="en-US" sz="3600" b="1" dirty="0"/>
              <a:t>的每一段經文。閱讀並反覆思考 </a:t>
            </a:r>
          </a:p>
          <a:p>
            <a:endParaRPr lang="en-US" sz="3600" dirty="0"/>
          </a:p>
          <a:p>
            <a:endParaRPr lang="en-US" sz="3600" dirty="0"/>
          </a:p>
        </p:txBody>
      </p:sp>
    </p:spTree>
    <p:custDataLst>
      <p:tags r:id="rId1"/>
    </p:custDataLst>
    <p:extLst>
      <p:ext uri="{BB962C8B-B14F-4D97-AF65-F5344CB8AC3E}">
        <p14:creationId xmlns:p14="http://schemas.microsoft.com/office/powerpoint/2010/main" val="380141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7178"/>
            <a:ext cx="10515600" cy="5789785"/>
          </a:xfrm>
        </p:spPr>
        <p:txBody>
          <a:bodyPr>
            <a:noAutofit/>
          </a:bodyPr>
          <a:lstStyle/>
          <a:p>
            <a:pPr marL="0" indent="0">
              <a:lnSpc>
                <a:spcPct val="100000"/>
              </a:lnSpc>
              <a:buNone/>
            </a:pPr>
            <a:r>
              <a:rPr lang="en-US" sz="2400" b="1" dirty="0"/>
              <a:t>Acts 1 - In my former book, Theophilus, I wrote about all that Jesus began to do and to teach 2 until the day he was taken up to heaven, after giving instructions through the Holy Spirit to the apostles he had chosen. 3 After his suffering, he presented himself to them and gave many convincing proofs that he was alive. He appeared to them over a period of forty days and spoke about the kingdom of God. 4 On one occasion, while he was eating with them, he gave them this command: “Do not leave Jerusalem, but wait for the gift my Father promised, which you have heard me speak about. 5 For John baptized with water, but in a few days you will be baptized with[ the Holy Spirit.”  6 Then they gathered around him and asked him, “Lord, are you at this time going to restore the kingdom to Israel?”  7 He said to them: “It is not for you to know the times or dates the Father has set by his own authority. 8 But you will receive power when the Holy Spirit comes on you; and you will be my witnesses in Jerusalem, and in all Judea and Samaria, and to the ends of the earth.”</a:t>
            </a:r>
          </a:p>
          <a:p>
            <a:pPr marL="0" indent="0">
              <a:lnSpc>
                <a:spcPct val="100000"/>
              </a:lnSpc>
              <a:buNone/>
            </a:pPr>
            <a:r>
              <a:rPr lang="zh-CN" altLang="en-US" dirty="0"/>
              <a:t>使徒行傳 </a:t>
            </a:r>
            <a:r>
              <a:rPr lang="en-US" altLang="zh-CN" dirty="0"/>
              <a:t>1:1-8</a:t>
            </a:r>
            <a:endParaRPr lang="en-US" dirty="0"/>
          </a:p>
        </p:txBody>
      </p:sp>
    </p:spTree>
    <p:custDataLst>
      <p:tags r:id="rId1"/>
    </p:custDataLst>
    <p:extLst>
      <p:ext uri="{BB962C8B-B14F-4D97-AF65-F5344CB8AC3E}">
        <p14:creationId xmlns:p14="http://schemas.microsoft.com/office/powerpoint/2010/main" val="3298868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8368"/>
            <a:ext cx="10515600" cy="5748595"/>
          </a:xfrm>
        </p:spPr>
        <p:txBody>
          <a:bodyPr/>
          <a:lstStyle/>
          <a:p>
            <a:pPr marL="0" indent="0">
              <a:buNone/>
            </a:pPr>
            <a:r>
              <a:rPr lang="en-US" sz="3600" b="1" u="sng" dirty="0"/>
              <a:t>3 Important Questions </a:t>
            </a:r>
            <a:r>
              <a:rPr lang="zh-TW" altLang="en-US" sz="3600" b="1" u="sng" dirty="0"/>
              <a:t>三個重要的問題</a:t>
            </a:r>
            <a:endParaRPr lang="en-US" sz="3600" dirty="0"/>
          </a:p>
          <a:p>
            <a:pPr marL="0" indent="0">
              <a:buNone/>
            </a:pPr>
            <a:endParaRPr lang="en-US" sz="3600" b="1" dirty="0"/>
          </a:p>
          <a:p>
            <a:pPr marL="0" indent="0">
              <a:buNone/>
            </a:pPr>
            <a:r>
              <a:rPr lang="en-US" sz="3600" b="1" dirty="0"/>
              <a:t>1.)  Do I need the Holy Spirit? </a:t>
            </a:r>
            <a:r>
              <a:rPr lang="zh-TW" altLang="en-US" sz="3600" b="1" dirty="0"/>
              <a:t>我需要聖靈嗎？</a:t>
            </a:r>
            <a:endParaRPr lang="en-US" sz="3600" dirty="0"/>
          </a:p>
          <a:p>
            <a:pPr marL="0" indent="0">
              <a:buNone/>
            </a:pPr>
            <a:r>
              <a:rPr lang="en-US" sz="3600" b="1" dirty="0"/>
              <a:t>2.)  Do I lean away from the Holy Spirit? </a:t>
            </a:r>
            <a:r>
              <a:rPr lang="zh-TW" altLang="en-US" sz="3600" b="1" dirty="0"/>
              <a:t>我是否遠離聖靈？</a:t>
            </a:r>
            <a:endParaRPr lang="en-US" sz="3600" dirty="0"/>
          </a:p>
          <a:p>
            <a:pPr marL="0" indent="0">
              <a:buNone/>
            </a:pPr>
            <a:r>
              <a:rPr lang="en-US" sz="3600" b="1" dirty="0"/>
              <a:t>3.)  Why do I need the Holy Spirit? </a:t>
            </a:r>
            <a:r>
              <a:rPr lang="zh-TW" altLang="en-US" sz="3600" b="1" dirty="0"/>
              <a:t>為什麼我需要聖靈？</a:t>
            </a:r>
            <a:endParaRPr lang="en-US" sz="3600" dirty="0"/>
          </a:p>
          <a:p>
            <a:endParaRPr lang="en-US" dirty="0"/>
          </a:p>
        </p:txBody>
      </p:sp>
    </p:spTree>
    <p:custDataLst>
      <p:tags r:id="rId1"/>
    </p:custDataLst>
    <p:extLst>
      <p:ext uri="{BB962C8B-B14F-4D97-AF65-F5344CB8AC3E}">
        <p14:creationId xmlns:p14="http://schemas.microsoft.com/office/powerpoint/2010/main" val="273507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94270"/>
            <a:ext cx="10515600" cy="5682693"/>
          </a:xfrm>
        </p:spPr>
        <p:txBody>
          <a:bodyPr>
            <a:normAutofit fontScale="92500" lnSpcReduction="20000"/>
          </a:bodyPr>
          <a:lstStyle/>
          <a:p>
            <a:pPr marL="0" indent="0">
              <a:lnSpc>
                <a:spcPct val="110000"/>
              </a:lnSpc>
              <a:buNone/>
            </a:pPr>
            <a:r>
              <a:rPr lang="en-US" b="1" dirty="0"/>
              <a:t>Acts 1:4-5</a:t>
            </a:r>
            <a:r>
              <a:rPr lang="en-US" dirty="0"/>
              <a:t>  </a:t>
            </a:r>
            <a:r>
              <a:rPr lang="en-US" b="1" dirty="0"/>
              <a:t>On one occasion, while he was eating with them, he gave them this command: “Do not leave Jerusalem, but wait for the gift my Father promised, which you have heard me speak about. 5 For John baptized with water, but in a few days you will be baptized with the Holy Spirit.”  </a:t>
            </a:r>
          </a:p>
          <a:p>
            <a:pPr marL="0" indent="0">
              <a:lnSpc>
                <a:spcPct val="110000"/>
              </a:lnSpc>
              <a:buNone/>
            </a:pPr>
            <a:r>
              <a:rPr lang="zh-CN" altLang="en-US" sz="2400" b="0" i="0" u="none" strike="noStrike" dirty="0">
                <a:solidFill>
                  <a:srgbClr val="000000"/>
                </a:solidFill>
                <a:effectLst/>
                <a:latin typeface="Arial" panose="020B0604020202020204" pitchFamily="34" charset="0"/>
              </a:rPr>
              <a:t>使徒行傳 </a:t>
            </a:r>
            <a:r>
              <a:rPr lang="en-US" altLang="zh-CN" sz="2400" b="0" i="0" u="none" strike="noStrike" dirty="0">
                <a:solidFill>
                  <a:srgbClr val="000000"/>
                </a:solidFill>
                <a:effectLst/>
                <a:latin typeface="Arial" panose="020B0604020202020204" pitchFamily="34" charset="0"/>
              </a:rPr>
              <a:t>1</a:t>
            </a:r>
            <a:r>
              <a:rPr lang="en-US" altLang="zh-CN" sz="2400" dirty="0">
                <a:solidFill>
                  <a:srgbClr val="000000"/>
                </a:solidFill>
                <a:latin typeface="Arial" panose="020B0604020202020204" pitchFamily="34" charset="0"/>
              </a:rPr>
              <a:t>:</a:t>
            </a:r>
            <a:r>
              <a:rPr lang="en-US" altLang="zh-CN" sz="2400" b="0" i="0" u="none" strike="noStrike" dirty="0">
                <a:solidFill>
                  <a:srgbClr val="000000"/>
                </a:solidFill>
                <a:effectLst/>
                <a:latin typeface="Arial" panose="020B0604020202020204" pitchFamily="34" charset="0"/>
              </a:rPr>
              <a:t>4-5 </a:t>
            </a:r>
            <a:r>
              <a:rPr lang="zh-TW" altLang="en-US" sz="2400" b="0" i="0" u="none" strike="noStrike" dirty="0">
                <a:solidFill>
                  <a:srgbClr val="000000"/>
                </a:solidFill>
                <a:effectLst/>
                <a:latin typeface="Arial" panose="020B0604020202020204" pitchFamily="34" charset="0"/>
              </a:rPr>
              <a:t>耶穌和他們聚集的時候，囑咐他們說：不要離開耶路撒冷，要等候父所應許的，就是你們聽見我說過的。</a:t>
            </a:r>
            <a:r>
              <a:rPr lang="en-US" altLang="zh-TW" sz="2400" b="0" i="0" u="none" strike="noStrike" dirty="0">
                <a:solidFill>
                  <a:srgbClr val="000000"/>
                </a:solidFill>
                <a:effectLst/>
                <a:latin typeface="Arial" panose="020B0604020202020204" pitchFamily="34" charset="0"/>
              </a:rPr>
              <a:t>5</a:t>
            </a:r>
            <a:r>
              <a:rPr lang="zh-TW" altLang="en-US" sz="2400" b="0" i="0" u="none" strike="noStrike" dirty="0">
                <a:solidFill>
                  <a:srgbClr val="000000"/>
                </a:solidFill>
                <a:effectLst/>
                <a:latin typeface="Arial" panose="020B0604020202020204" pitchFamily="34" charset="0"/>
              </a:rPr>
              <a:t>約翰是用水施洗，但不多幾日，你們要受聖靈的洗。</a:t>
            </a:r>
            <a:endParaRPr lang="en-US" dirty="0"/>
          </a:p>
          <a:p>
            <a:pPr marL="0" indent="0">
              <a:lnSpc>
                <a:spcPct val="110000"/>
              </a:lnSpc>
              <a:buNone/>
            </a:pPr>
            <a:r>
              <a:rPr lang="en-US" sz="3600" b="1" dirty="0"/>
              <a:t>1.)  Do I need the Holy Spirit?</a:t>
            </a:r>
            <a:r>
              <a:rPr lang="zh-TW" altLang="en-US" sz="3600" b="1" dirty="0"/>
              <a:t>我需要聖靈嗎？</a:t>
            </a:r>
            <a:endParaRPr lang="en-US" sz="3600" dirty="0"/>
          </a:p>
          <a:p>
            <a:pPr>
              <a:lnSpc>
                <a:spcPct val="110000"/>
              </a:lnSpc>
            </a:pPr>
            <a:r>
              <a:rPr lang="en-US" sz="3600" b="1" dirty="0"/>
              <a:t>JESUS SAYS YOU NEED THE HOLY SPIRIT </a:t>
            </a:r>
          </a:p>
          <a:p>
            <a:pPr marL="0" indent="0">
              <a:lnSpc>
                <a:spcPct val="110000"/>
              </a:lnSpc>
              <a:buNone/>
            </a:pPr>
            <a:r>
              <a:rPr lang="zh-TW" altLang="en-US" sz="3600" b="1" dirty="0"/>
              <a:t>  耶穌說你需要聖靈</a:t>
            </a:r>
            <a:endParaRPr lang="en-US" sz="3600" b="1" dirty="0"/>
          </a:p>
          <a:p>
            <a:pPr>
              <a:lnSpc>
                <a:spcPct val="110000"/>
              </a:lnSpc>
            </a:pPr>
            <a:r>
              <a:rPr lang="en-US" sz="3600" b="1" dirty="0"/>
              <a:t>JESUS SAYS YOU NEED TO WAIT FOR THE HOLY SPIRIT</a:t>
            </a:r>
          </a:p>
          <a:p>
            <a:pPr marL="0" indent="0">
              <a:lnSpc>
                <a:spcPct val="110000"/>
              </a:lnSpc>
              <a:buNone/>
            </a:pPr>
            <a:r>
              <a:rPr lang="zh-TW" altLang="en-US" sz="3600" dirty="0"/>
              <a:t>  耶穌說你要等候聖靈</a:t>
            </a:r>
            <a:endParaRPr lang="en-US" sz="3600" dirty="0"/>
          </a:p>
          <a:p>
            <a:endParaRPr lang="en-US" dirty="0"/>
          </a:p>
        </p:txBody>
      </p:sp>
    </p:spTree>
    <p:custDataLst>
      <p:tags r:id="rId1"/>
    </p:custDataLst>
    <p:extLst>
      <p:ext uri="{BB962C8B-B14F-4D97-AF65-F5344CB8AC3E}">
        <p14:creationId xmlns:p14="http://schemas.microsoft.com/office/powerpoint/2010/main" val="3366502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36605"/>
            <a:ext cx="10515600" cy="5740358"/>
          </a:xfrm>
        </p:spPr>
        <p:txBody>
          <a:bodyPr>
            <a:normAutofit/>
          </a:bodyPr>
          <a:lstStyle/>
          <a:p>
            <a:pPr marL="0" indent="0">
              <a:buNone/>
            </a:pPr>
            <a:r>
              <a:rPr lang="en-US" dirty="0"/>
              <a:t>1.) </a:t>
            </a:r>
            <a:r>
              <a:rPr lang="en-US" b="1" dirty="0"/>
              <a:t>John baptized with water, </a:t>
            </a:r>
            <a:r>
              <a:rPr lang="zh-CN" altLang="en-US" b="1" dirty="0"/>
              <a:t>“</a:t>
            </a:r>
            <a:r>
              <a:rPr lang="zh-TW" altLang="en-US" b="1" dirty="0"/>
              <a:t>約翰是用水施洗</a:t>
            </a:r>
            <a:r>
              <a:rPr lang="zh-CN" altLang="en-US" b="1" dirty="0"/>
              <a:t>”</a:t>
            </a:r>
            <a:endParaRPr lang="en-US" dirty="0"/>
          </a:p>
          <a:p>
            <a:pPr lvl="0"/>
            <a:r>
              <a:rPr lang="en-US" sz="3600" b="1" dirty="0"/>
              <a:t>Repentance and faith are needed.</a:t>
            </a:r>
          </a:p>
          <a:p>
            <a:pPr marL="0" lvl="0" indent="0">
              <a:buNone/>
            </a:pPr>
            <a:r>
              <a:rPr lang="zh-CN" altLang="en-US" dirty="0"/>
              <a:t>  悔改和信心是必須的</a:t>
            </a:r>
            <a:endParaRPr lang="en-US" dirty="0"/>
          </a:p>
          <a:p>
            <a:pPr marL="0" indent="0">
              <a:buNone/>
            </a:pPr>
            <a:r>
              <a:rPr lang="en-US" dirty="0"/>
              <a:t>2.) </a:t>
            </a:r>
            <a:r>
              <a:rPr lang="en-US" b="1" dirty="0"/>
              <a:t>you will be baptized with the Holy Spirit. </a:t>
            </a:r>
            <a:r>
              <a:rPr lang="zh-CN" altLang="en-US" b="1" dirty="0"/>
              <a:t>“</a:t>
            </a:r>
            <a:r>
              <a:rPr lang="zh-TW" altLang="en-US" b="1" dirty="0"/>
              <a:t>你們要受聖靈的洗</a:t>
            </a:r>
            <a:r>
              <a:rPr lang="zh-CN" altLang="en-US" b="1" dirty="0"/>
              <a:t>”</a:t>
            </a:r>
            <a:endParaRPr lang="en-US" dirty="0"/>
          </a:p>
          <a:p>
            <a:pPr lvl="0"/>
            <a:r>
              <a:rPr lang="en-US" sz="3600" b="1" dirty="0"/>
              <a:t>Baptism or filling with the Holy Spirit is needed.</a:t>
            </a:r>
            <a:endParaRPr lang="en-US" sz="3600" dirty="0"/>
          </a:p>
          <a:p>
            <a:pPr marL="0" indent="0">
              <a:buNone/>
            </a:pPr>
            <a:r>
              <a:rPr lang="zh-TW" altLang="en-US" b="1" dirty="0"/>
              <a:t>  你</a:t>
            </a:r>
            <a:r>
              <a:rPr lang="zh-TW" altLang="en-US" sz="2800" b="1" dirty="0"/>
              <a:t>需要受洗</a:t>
            </a:r>
            <a:r>
              <a:rPr lang="zh-CN" altLang="en-US" sz="2800" b="1" dirty="0"/>
              <a:t>，被聖靈充滿</a:t>
            </a:r>
            <a:endParaRPr lang="en-US" dirty="0"/>
          </a:p>
          <a:p>
            <a:pPr marL="0" indent="0">
              <a:buNone/>
            </a:pPr>
            <a:r>
              <a:rPr lang="en-US" sz="3600" b="1" dirty="0"/>
              <a:t>Do I need the Holy Spirit? </a:t>
            </a:r>
            <a:r>
              <a:rPr lang="zh-TW" altLang="en-US" sz="3600" b="1" dirty="0"/>
              <a:t>我需要聖靈嗎？</a:t>
            </a:r>
            <a:endParaRPr lang="en-US" sz="3600" dirty="0"/>
          </a:p>
          <a:p>
            <a:pPr lvl="0"/>
            <a:r>
              <a:rPr lang="en-US" sz="3600" b="1" dirty="0"/>
              <a:t>JESUS SAYS YOU NEED TO BE BAPTIZED WITH THE HOLY SPIRIT – FILLED WITH THE HOLY SPIRIT</a:t>
            </a:r>
          </a:p>
          <a:p>
            <a:pPr marL="0" lvl="0" indent="0">
              <a:buNone/>
            </a:pPr>
            <a:r>
              <a:rPr lang="zh-TW" altLang="en-US" sz="3600" dirty="0">
                <a:latin typeface="+mn-ea"/>
              </a:rPr>
              <a:t>  </a:t>
            </a:r>
            <a:r>
              <a:rPr lang="zh-TW" altLang="en-US" sz="3600" b="1" dirty="0">
                <a:latin typeface="+mn-ea"/>
              </a:rPr>
              <a:t>耶穌說你們要受聖靈的洗</a:t>
            </a:r>
            <a:r>
              <a:rPr lang="zh-CN" altLang="en-US" sz="3600" b="1" dirty="0">
                <a:latin typeface="+mn-ea"/>
              </a:rPr>
              <a:t>，被聖靈充滿</a:t>
            </a:r>
            <a:endParaRPr lang="en-US" sz="3600" dirty="0">
              <a:latin typeface="+mn-ea"/>
            </a:endParaRPr>
          </a:p>
          <a:p>
            <a:endParaRPr lang="en-US" dirty="0"/>
          </a:p>
        </p:txBody>
      </p:sp>
    </p:spTree>
    <p:custDataLst>
      <p:tags r:id="rId1"/>
    </p:custDataLst>
    <p:extLst>
      <p:ext uri="{BB962C8B-B14F-4D97-AF65-F5344CB8AC3E}">
        <p14:creationId xmlns:p14="http://schemas.microsoft.com/office/powerpoint/2010/main" val="4130969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7602"/>
            <a:ext cx="10515600" cy="1009651"/>
          </a:xfrm>
        </p:spPr>
        <p:txBody>
          <a:bodyPr>
            <a:normAutofit fontScale="90000"/>
          </a:bodyPr>
          <a:lstStyle/>
          <a:p>
            <a:pPr>
              <a:lnSpc>
                <a:spcPct val="100000"/>
              </a:lnSpc>
            </a:pPr>
            <a:r>
              <a:rPr lang="en-US" b="1" dirty="0"/>
              <a:t>2.) Why do we lean away from the Holy Spirit?</a:t>
            </a:r>
            <a:r>
              <a:rPr lang="zh-TW" altLang="en-US" sz="4400" b="1" dirty="0"/>
              <a:t> </a:t>
            </a:r>
            <a:r>
              <a:rPr lang="en-US" altLang="zh-TW" sz="4400" b="1" dirty="0"/>
              <a:t/>
            </a:r>
            <a:br>
              <a:rPr lang="en-US" altLang="zh-TW" sz="4400" b="1" dirty="0"/>
            </a:br>
            <a:r>
              <a:rPr lang="zh-TW" altLang="en-US" sz="4400" b="1" dirty="0"/>
              <a:t>我們為什麼遠離聖靈？</a:t>
            </a:r>
            <a:endParaRPr lang="en-US" dirty="0"/>
          </a:p>
        </p:txBody>
      </p:sp>
      <p:sp>
        <p:nvSpPr>
          <p:cNvPr id="3" name="Content Placeholder 2"/>
          <p:cNvSpPr>
            <a:spLocks noGrp="1"/>
          </p:cNvSpPr>
          <p:nvPr>
            <p:ph idx="1"/>
          </p:nvPr>
        </p:nvSpPr>
        <p:spPr/>
        <p:txBody>
          <a:bodyPr/>
          <a:lstStyle/>
          <a:p>
            <a:pPr marL="0" indent="0">
              <a:lnSpc>
                <a:spcPct val="100000"/>
              </a:lnSpc>
              <a:buNone/>
            </a:pPr>
            <a:r>
              <a:rPr lang="en-US" sz="3600" b="1" u="sng" dirty="0"/>
              <a:t>Reasons Christians lean away from the Holy Spirit </a:t>
            </a:r>
          </a:p>
          <a:p>
            <a:pPr marL="0" indent="0">
              <a:lnSpc>
                <a:spcPct val="100000"/>
              </a:lnSpc>
              <a:buNone/>
            </a:pPr>
            <a:r>
              <a:rPr lang="zh-CN" altLang="en-US" sz="3600" b="1" u="sng" dirty="0"/>
              <a:t>基督徒</a:t>
            </a:r>
            <a:r>
              <a:rPr lang="zh-TW" altLang="en-US" sz="3600" b="1" u="sng" dirty="0"/>
              <a:t>遠離聖靈</a:t>
            </a:r>
            <a:r>
              <a:rPr lang="zh-CN" altLang="en-US" sz="3600" b="1" u="sng" dirty="0"/>
              <a:t>的原因</a:t>
            </a:r>
            <a:endParaRPr lang="en-US" sz="3600" u="sng" dirty="0"/>
          </a:p>
          <a:p>
            <a:pPr>
              <a:lnSpc>
                <a:spcPct val="100000"/>
              </a:lnSpc>
            </a:pPr>
            <a:r>
              <a:rPr lang="en-US" sz="4000" b="1" dirty="0"/>
              <a:t>Emotionalism and Expressionism </a:t>
            </a:r>
            <a:r>
              <a:rPr lang="zh-TW" altLang="en-US" sz="4000" dirty="0"/>
              <a:t>情感主義和表現主義</a:t>
            </a:r>
            <a:endParaRPr lang="en-US" sz="4000" b="1" dirty="0"/>
          </a:p>
          <a:p>
            <a:pPr>
              <a:lnSpc>
                <a:spcPct val="100000"/>
              </a:lnSpc>
            </a:pPr>
            <a:r>
              <a:rPr lang="en-US" sz="4000" b="1" dirty="0"/>
              <a:t>Hurt </a:t>
            </a:r>
            <a:r>
              <a:rPr lang="zh-CN" altLang="en-US" sz="4000" dirty="0"/>
              <a:t>傷害</a:t>
            </a:r>
            <a:endParaRPr lang="en-US" sz="4000" dirty="0"/>
          </a:p>
          <a:p>
            <a:pPr>
              <a:lnSpc>
                <a:spcPct val="100000"/>
              </a:lnSpc>
            </a:pPr>
            <a:r>
              <a:rPr lang="en-US" sz="4000" b="1" dirty="0"/>
              <a:t>Fear &amp; Lack of Control </a:t>
            </a:r>
            <a:r>
              <a:rPr lang="zh-TW" altLang="en-US" sz="4000" dirty="0"/>
              <a:t>害怕失去控制</a:t>
            </a:r>
            <a:endParaRPr lang="en-US" sz="4000" dirty="0"/>
          </a:p>
          <a:p>
            <a:endParaRPr lang="en-US" dirty="0"/>
          </a:p>
        </p:txBody>
      </p:sp>
    </p:spTree>
    <p:custDataLst>
      <p:tags r:id="rId1"/>
    </p:custDataLst>
    <p:extLst>
      <p:ext uri="{BB962C8B-B14F-4D97-AF65-F5344CB8AC3E}">
        <p14:creationId xmlns:p14="http://schemas.microsoft.com/office/powerpoint/2010/main" val="73771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032"/>
            <a:ext cx="10515600" cy="5690931"/>
          </a:xfrm>
        </p:spPr>
        <p:txBody>
          <a:bodyPr>
            <a:normAutofit fontScale="92500"/>
          </a:bodyPr>
          <a:lstStyle/>
          <a:p>
            <a:pPr marL="0" indent="0">
              <a:buNone/>
            </a:pPr>
            <a:r>
              <a:rPr lang="en-US" b="1" u="sng" dirty="0"/>
              <a:t>Reasons Christians lean away from the Holy Spirit</a:t>
            </a:r>
            <a:r>
              <a:rPr lang="zh-CN" altLang="en-US" sz="2800" b="1" u="sng" dirty="0"/>
              <a:t>基督徒</a:t>
            </a:r>
            <a:r>
              <a:rPr lang="zh-TW" altLang="en-US" sz="2800" b="1" u="sng" dirty="0"/>
              <a:t>遠離聖靈</a:t>
            </a:r>
            <a:r>
              <a:rPr lang="zh-CN" altLang="en-US" sz="2800" b="1" u="sng" dirty="0"/>
              <a:t>的原因</a:t>
            </a:r>
            <a:endParaRPr lang="en-US" u="sng" dirty="0"/>
          </a:p>
          <a:p>
            <a:pPr marL="0" indent="0">
              <a:buNone/>
            </a:pPr>
            <a:r>
              <a:rPr lang="en-US" sz="4000" b="1" dirty="0"/>
              <a:t>“Sola Scriptura” – Only Scripture </a:t>
            </a:r>
            <a:r>
              <a:rPr lang="zh-CN" altLang="en-US" sz="4000" b="1" dirty="0"/>
              <a:t>唯獨聖經</a:t>
            </a:r>
            <a:endParaRPr lang="en-US" sz="4000" dirty="0"/>
          </a:p>
          <a:p>
            <a:r>
              <a:rPr lang="en-US" sz="3600" b="1" dirty="0"/>
              <a:t>1</a:t>
            </a:r>
            <a:r>
              <a:rPr lang="en-US" sz="3600" b="1" baseline="30000" dirty="0"/>
              <a:t>st</a:t>
            </a:r>
            <a:r>
              <a:rPr lang="en-US" sz="3600" b="1" dirty="0"/>
              <a:t> General Truth -  Many Bible Scriptures came from God given to men as they move in the Spirit. </a:t>
            </a:r>
          </a:p>
          <a:p>
            <a:pPr marL="0" indent="0">
              <a:buNone/>
            </a:pPr>
            <a:r>
              <a:rPr lang="zh-TW" altLang="en-US" sz="3600" dirty="0"/>
              <a:t>   </a:t>
            </a:r>
            <a:r>
              <a:rPr lang="zh-TW" altLang="en-US" sz="3000" b="1" dirty="0"/>
              <a:t>第一個性普遍真理 </a:t>
            </a:r>
            <a:r>
              <a:rPr lang="en-US" altLang="zh-TW" sz="3000" b="1" dirty="0"/>
              <a:t>- </a:t>
            </a:r>
            <a:r>
              <a:rPr lang="zh-TW" altLang="en-US" sz="3000" b="1" dirty="0"/>
              <a:t>聖經經文是上帝默示給被聖靈感動的人</a:t>
            </a:r>
            <a:endParaRPr lang="en-US" sz="3000" b="1" dirty="0"/>
          </a:p>
          <a:p>
            <a:pPr lvl="0"/>
            <a:r>
              <a:rPr lang="en-US" dirty="0"/>
              <a:t>2 Peter 1:20-21  Above all, you must understand that no prophecy of Scripture came about by the prophet’s own interpretation of things. 21 For prophecy never had its origin in the human will, but prophets, though human, spoke from God as they were carried along by the Holy Spirit.</a:t>
            </a:r>
          </a:p>
          <a:p>
            <a:r>
              <a:rPr lang="zh-TW" altLang="en-US" dirty="0"/>
              <a:t>彼 得 後 書 </a:t>
            </a:r>
            <a:r>
              <a:rPr lang="en-US" altLang="zh-TW" dirty="0"/>
              <a:t>1:20-21 </a:t>
            </a:r>
            <a:r>
              <a:rPr lang="en-US" altLang="zh-TW" baseline="30000" dirty="0"/>
              <a:t>20 </a:t>
            </a:r>
            <a:r>
              <a:rPr lang="zh-TW" altLang="en-US" dirty="0"/>
              <a:t>第一要緊的，該知道經上所有的預言沒有可隨私意解說的；</a:t>
            </a:r>
            <a:r>
              <a:rPr lang="en-US" altLang="zh-TW" baseline="30000" dirty="0"/>
              <a:t>21</a:t>
            </a:r>
            <a:r>
              <a:rPr lang="zh-TW" altLang="en-US" dirty="0"/>
              <a:t>因為預言從來沒有出於人意的，乃是人被聖靈感動，說出神的話來。</a:t>
            </a:r>
            <a:endParaRPr lang="en-US" altLang="zh-TW" dirty="0"/>
          </a:p>
          <a:p>
            <a:pPr lvl="0"/>
            <a:endParaRPr lang="en-US" dirty="0"/>
          </a:p>
          <a:p>
            <a:endParaRPr lang="en-US" dirty="0"/>
          </a:p>
        </p:txBody>
      </p:sp>
    </p:spTree>
    <p:custDataLst>
      <p:tags r:id="rId1"/>
    </p:custDataLst>
    <p:extLst>
      <p:ext uri="{BB962C8B-B14F-4D97-AF65-F5344CB8AC3E}">
        <p14:creationId xmlns:p14="http://schemas.microsoft.com/office/powerpoint/2010/main" val="218322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8984"/>
            <a:ext cx="10515600" cy="5657979"/>
          </a:xfrm>
        </p:spPr>
        <p:txBody>
          <a:bodyPr>
            <a:normAutofit fontScale="85000" lnSpcReduction="20000"/>
          </a:bodyPr>
          <a:lstStyle/>
          <a:p>
            <a:pPr marL="0" indent="0">
              <a:lnSpc>
                <a:spcPct val="110000"/>
              </a:lnSpc>
              <a:buNone/>
            </a:pPr>
            <a:r>
              <a:rPr lang="en-US" b="1" dirty="0"/>
              <a:t>“Sola Scriptura” – Only Scripture </a:t>
            </a:r>
            <a:r>
              <a:rPr lang="zh-CN" altLang="en-US" sz="2800" b="1" dirty="0"/>
              <a:t>唯獨聖經</a:t>
            </a:r>
            <a:endParaRPr lang="en-US" dirty="0"/>
          </a:p>
          <a:p>
            <a:pPr marL="0" indent="0">
              <a:lnSpc>
                <a:spcPct val="110000"/>
              </a:lnSpc>
              <a:buNone/>
            </a:pPr>
            <a:r>
              <a:rPr lang="en-US" b="1" dirty="0"/>
              <a:t>2nd General Truth - There are several ways God revealed himself</a:t>
            </a:r>
          </a:p>
          <a:p>
            <a:pPr marL="0" indent="0">
              <a:lnSpc>
                <a:spcPct val="110000"/>
              </a:lnSpc>
              <a:buNone/>
            </a:pPr>
            <a:r>
              <a:rPr lang="zh-TW" altLang="en-US" sz="2800" dirty="0"/>
              <a:t>第</a:t>
            </a:r>
            <a:r>
              <a:rPr lang="zh-CN" altLang="en-US" sz="2800" dirty="0"/>
              <a:t>二</a:t>
            </a:r>
            <a:r>
              <a:rPr lang="zh-TW" altLang="en-US" sz="2800" dirty="0"/>
              <a:t>個性普遍真理 </a:t>
            </a:r>
            <a:r>
              <a:rPr lang="en-US" altLang="zh-TW" sz="2800" dirty="0"/>
              <a:t>- </a:t>
            </a:r>
            <a:r>
              <a:rPr lang="zh-CN" altLang="en-US" dirty="0"/>
              <a:t>上帝</a:t>
            </a:r>
            <a:r>
              <a:rPr lang="zh-TW" altLang="en-US" dirty="0"/>
              <a:t>用幾種方式向人類</a:t>
            </a:r>
            <a:r>
              <a:rPr lang="zh-CN" altLang="en-US" dirty="0"/>
              <a:t>顯現</a:t>
            </a:r>
            <a:endParaRPr lang="en-US" b="1" dirty="0"/>
          </a:p>
          <a:p>
            <a:pPr marL="0" indent="0">
              <a:lnSpc>
                <a:spcPct val="110000"/>
              </a:lnSpc>
              <a:buNone/>
            </a:pPr>
            <a:r>
              <a:rPr lang="en-US" sz="3600" b="1" dirty="0"/>
              <a:t>1.) Holy Bible Scriptures</a:t>
            </a:r>
            <a:r>
              <a:rPr lang="en-US" sz="3600" dirty="0"/>
              <a:t> </a:t>
            </a:r>
            <a:r>
              <a:rPr lang="zh-CN" altLang="en-US" sz="3600" dirty="0"/>
              <a:t>聖經</a:t>
            </a:r>
            <a:endParaRPr lang="en-US" sz="3600" dirty="0"/>
          </a:p>
          <a:p>
            <a:pPr marL="0" indent="0">
              <a:lnSpc>
                <a:spcPct val="110000"/>
              </a:lnSpc>
              <a:buNone/>
            </a:pPr>
            <a:r>
              <a:rPr lang="en-US" sz="3600" b="1" dirty="0"/>
              <a:t>2.) Jesus</a:t>
            </a:r>
            <a:r>
              <a:rPr lang="en-US" sz="3600" dirty="0"/>
              <a:t> </a:t>
            </a:r>
            <a:r>
              <a:rPr lang="zh-CN" altLang="en-US" sz="3600" dirty="0"/>
              <a:t>主耶穌</a:t>
            </a:r>
            <a:endParaRPr lang="en-US" sz="3600" dirty="0"/>
          </a:p>
          <a:p>
            <a:pPr marL="0" indent="0">
              <a:lnSpc>
                <a:spcPct val="110000"/>
              </a:lnSpc>
              <a:buNone/>
            </a:pPr>
            <a:r>
              <a:rPr lang="en-US" sz="3600" b="1" dirty="0"/>
              <a:t>3.) Other believers / The Church </a:t>
            </a:r>
            <a:r>
              <a:rPr lang="zh-CN" altLang="en-US" sz="3600" b="1" dirty="0"/>
              <a:t>信徒</a:t>
            </a:r>
            <a:r>
              <a:rPr lang="en-US" altLang="zh-CN" sz="3600" b="1" dirty="0"/>
              <a:t>/</a:t>
            </a:r>
            <a:r>
              <a:rPr lang="zh-CN" altLang="en-US" sz="3600" b="1" dirty="0"/>
              <a:t>教會</a:t>
            </a:r>
            <a:endParaRPr lang="en-US" sz="3600" dirty="0"/>
          </a:p>
          <a:p>
            <a:pPr marL="0" indent="0">
              <a:lnSpc>
                <a:spcPct val="110000"/>
              </a:lnSpc>
              <a:buNone/>
            </a:pPr>
            <a:r>
              <a:rPr lang="en-US" sz="3600" b="1" dirty="0"/>
              <a:t>4.) Holy Spirit </a:t>
            </a:r>
            <a:r>
              <a:rPr lang="zh-CN" altLang="en-US" sz="3600" dirty="0"/>
              <a:t>聖靈</a:t>
            </a:r>
            <a:r>
              <a:rPr lang="en-US" dirty="0"/>
              <a:t>– John</a:t>
            </a:r>
            <a:r>
              <a:rPr lang="zh-CN" altLang="en-US" dirty="0"/>
              <a:t>約翰福音</a:t>
            </a:r>
            <a:r>
              <a:rPr lang="en-US" dirty="0"/>
              <a:t>15:26 </a:t>
            </a:r>
          </a:p>
          <a:p>
            <a:pPr marL="0" indent="0">
              <a:lnSpc>
                <a:spcPct val="110000"/>
              </a:lnSpc>
              <a:buNone/>
            </a:pPr>
            <a:r>
              <a:rPr lang="en-US" sz="3600" b="1" dirty="0"/>
              <a:t>5.) Voice of God</a:t>
            </a:r>
            <a:r>
              <a:rPr lang="zh-CN" altLang="en-US" sz="3600" dirty="0"/>
              <a:t> 上帝自己的聲音</a:t>
            </a:r>
            <a:r>
              <a:rPr lang="en-US" b="1" dirty="0"/>
              <a:t>– </a:t>
            </a:r>
            <a:r>
              <a:rPr lang="en-US" dirty="0"/>
              <a:t>Matthew</a:t>
            </a:r>
            <a:r>
              <a:rPr lang="zh-CN" altLang="en-US" dirty="0"/>
              <a:t>馬太福音</a:t>
            </a:r>
            <a:r>
              <a:rPr lang="en-US" dirty="0"/>
              <a:t>3:16-17</a:t>
            </a:r>
          </a:p>
          <a:p>
            <a:pPr marL="0" indent="0">
              <a:lnSpc>
                <a:spcPct val="110000"/>
              </a:lnSpc>
              <a:buNone/>
            </a:pPr>
            <a:r>
              <a:rPr lang="en-US" sz="3600" b="1" dirty="0"/>
              <a:t>6.) Angels</a:t>
            </a:r>
            <a:r>
              <a:rPr lang="en-US" sz="3600" dirty="0"/>
              <a:t> </a:t>
            </a:r>
            <a:r>
              <a:rPr lang="zh-CN" altLang="en-US" sz="3600" dirty="0"/>
              <a:t>天使</a:t>
            </a:r>
            <a:endParaRPr lang="en-US" sz="3600" dirty="0"/>
          </a:p>
          <a:p>
            <a:pPr marL="0" indent="0">
              <a:lnSpc>
                <a:spcPct val="110000"/>
              </a:lnSpc>
              <a:buNone/>
            </a:pPr>
            <a:r>
              <a:rPr lang="en-US" sz="3600" b="1" dirty="0"/>
              <a:t>7.) Acts of God </a:t>
            </a:r>
            <a:r>
              <a:rPr lang="zh-CN" altLang="en-US" sz="3600" b="1" dirty="0"/>
              <a:t>上帝自己的 作為 </a:t>
            </a:r>
            <a:r>
              <a:rPr lang="en-US" b="1" dirty="0"/>
              <a:t>- Dreams, Healings, Miracles </a:t>
            </a:r>
            <a:r>
              <a:rPr lang="zh-TW" altLang="en-US" dirty="0"/>
              <a:t>夢境、治癒、 神蹟</a:t>
            </a:r>
            <a:endParaRPr lang="en-US" dirty="0"/>
          </a:p>
        </p:txBody>
      </p:sp>
    </p:spTree>
    <p:custDataLst>
      <p:tags r:id="rId1"/>
    </p:custDataLst>
    <p:extLst>
      <p:ext uri="{BB962C8B-B14F-4D97-AF65-F5344CB8AC3E}">
        <p14:creationId xmlns:p14="http://schemas.microsoft.com/office/powerpoint/2010/main" val="3457096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7222"/>
            <a:ext cx="10515600" cy="5649741"/>
          </a:xfrm>
        </p:spPr>
        <p:txBody>
          <a:bodyPr/>
          <a:lstStyle/>
          <a:p>
            <a:pPr marL="0" indent="0">
              <a:buNone/>
            </a:pPr>
            <a:r>
              <a:rPr lang="en-US" sz="3600" b="1" u="sng" dirty="0"/>
              <a:t>Reasons Christians lean away from the Holy Spirit</a:t>
            </a:r>
            <a:endParaRPr lang="en-US" sz="3600" u="sng" dirty="0"/>
          </a:p>
          <a:p>
            <a:pPr marL="0" indent="0">
              <a:buNone/>
            </a:pPr>
            <a:r>
              <a:rPr lang="zh-CN" altLang="en-US" sz="3600" b="1" u="sng" dirty="0"/>
              <a:t>基督徒</a:t>
            </a:r>
            <a:r>
              <a:rPr lang="zh-TW" altLang="en-US" sz="3600" b="1" u="sng" dirty="0"/>
              <a:t>遠離聖靈</a:t>
            </a:r>
            <a:r>
              <a:rPr lang="zh-CN" altLang="en-US" sz="3600" b="1" u="sng" dirty="0"/>
              <a:t>的原因</a:t>
            </a:r>
            <a:endParaRPr lang="en-US" sz="3600" b="1" u="sng" dirty="0"/>
          </a:p>
          <a:p>
            <a:r>
              <a:rPr lang="en-US" sz="4000" b="1" dirty="0"/>
              <a:t>Lack of Teaching or Proper Examples</a:t>
            </a:r>
            <a:endParaRPr lang="en-US" sz="4000" dirty="0"/>
          </a:p>
          <a:p>
            <a:pPr marL="0" indent="0">
              <a:buNone/>
            </a:pPr>
            <a:r>
              <a:rPr lang="zh-TW" altLang="en-US" dirty="0"/>
              <a:t>   缺乏教導或適當的榜樣</a:t>
            </a:r>
            <a:endParaRPr lang="en-US" dirty="0"/>
          </a:p>
        </p:txBody>
      </p:sp>
    </p:spTree>
    <p:custDataLst>
      <p:tags r:id="rId1"/>
    </p:custDataLst>
    <p:extLst>
      <p:ext uri="{BB962C8B-B14F-4D97-AF65-F5344CB8AC3E}">
        <p14:creationId xmlns:p14="http://schemas.microsoft.com/office/powerpoint/2010/main" val="40988904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2045</TotalTime>
  <Words>1537</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新細明體</vt:lpstr>
      <vt:lpstr>宋体</vt:lpstr>
      <vt:lpstr>Arial</vt:lpstr>
      <vt:lpstr>Calibri</vt:lpstr>
      <vt:lpstr>Calibri Light</vt:lpstr>
      <vt:lpstr>7_Office Theme</vt:lpstr>
      <vt:lpstr>Acts 1: 1-8  使徒行傳 1:1-8   Do you need the Holy Spirit? 你需要聖靈嗎</vt:lpstr>
      <vt:lpstr>PowerPoint Presentation</vt:lpstr>
      <vt:lpstr>PowerPoint Presentation</vt:lpstr>
      <vt:lpstr>PowerPoint Presentation</vt:lpstr>
      <vt:lpstr>PowerPoint Presentation</vt:lpstr>
      <vt:lpstr>2.) Why do we lean away from the Holy Spirit?  我們為什麼遠離聖靈？</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Qianqian Chen</dc:creator>
  <cp:lastModifiedBy>eli</cp:lastModifiedBy>
  <cp:revision>236</cp:revision>
  <dcterms:created xsi:type="dcterms:W3CDTF">2018-06-05T19:05:47Z</dcterms:created>
  <dcterms:modified xsi:type="dcterms:W3CDTF">2024-01-09T00:43:57Z</dcterms:modified>
</cp:coreProperties>
</file>